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0" r:id="rId2"/>
    <p:sldId id="260" r:id="rId3"/>
    <p:sldId id="285" r:id="rId4"/>
    <p:sldId id="287" r:id="rId5"/>
    <p:sldId id="286" r:id="rId6"/>
    <p:sldId id="291" r:id="rId7"/>
    <p:sldId id="259" r:id="rId8"/>
    <p:sldId id="263" r:id="rId9"/>
    <p:sldId id="296" r:id="rId10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ABDFDC-A762-F7F1-433E-FE6C4DBEA6FD}" v="37" dt="2026-07-06T15:08:05.5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ienstra, Aleid" userId="9327c83e-0772-49de-aacb-ce4e843a65cf" providerId="ADAL" clId="{9F2DE51D-B967-4088-AA58-155DBD5349DC}"/>
    <pc:docChg chg="custSel addSld modSld sldOrd">
      <pc:chgData name="Stienstra, Aleid" userId="9327c83e-0772-49de-aacb-ce4e843a65cf" providerId="ADAL" clId="{9F2DE51D-B967-4088-AA58-155DBD5349DC}" dt="2026-06-24T11:28:44.896" v="134" actId="1076"/>
      <pc:docMkLst>
        <pc:docMk/>
      </pc:docMkLst>
    </pc:docChg>
  </pc:docChgLst>
  <pc:docChgLst>
    <pc:chgData name="Stienstra, Aleid" userId="S::sn@altenacollege.nl::9327c83e-0772-49de-aacb-ce4e843a65cf" providerId="AD" clId="Web-{4A334211-BE6D-8DA0-0DA5-5DFDB906E7F4}"/>
    <pc:docChg chg="addSld delSld modSld sldOrd">
      <pc:chgData name="Stienstra, Aleid" userId="S::sn@altenacollege.nl::9327c83e-0772-49de-aacb-ce4e843a65cf" providerId="AD" clId="Web-{4A334211-BE6D-8DA0-0DA5-5DFDB906E7F4}" dt="2026-06-29T08:36:19.588" v="39" actId="1076"/>
      <pc:docMkLst>
        <pc:docMk/>
      </pc:docMkLst>
      <pc:sldChg chg="addSp modSp mod setBg">
        <pc:chgData name="Stienstra, Aleid" userId="S::sn@altenacollege.nl::9327c83e-0772-49de-aacb-ce4e843a65cf" providerId="AD" clId="Web-{4A334211-BE6D-8DA0-0DA5-5DFDB906E7F4}" dt="2026-06-29T08:34:33.678" v="17" actId="1076"/>
        <pc:sldMkLst>
          <pc:docMk/>
          <pc:sldMk cId="4216851827" sldId="260"/>
        </pc:sldMkLst>
        <pc:spChg chg="mod">
          <ac:chgData name="Stienstra, Aleid" userId="S::sn@altenacollege.nl::9327c83e-0772-49de-aacb-ce4e843a65cf" providerId="AD" clId="Web-{4A334211-BE6D-8DA0-0DA5-5DFDB906E7F4}" dt="2026-06-29T08:33:46.958" v="11"/>
          <ac:spMkLst>
            <pc:docMk/>
            <pc:sldMk cId="4216851827" sldId="260"/>
            <ac:spMk id="2" creationId="{5BACB261-1328-A004-A0F4-017787B2DAA8}"/>
          </ac:spMkLst>
        </pc:spChg>
        <pc:spChg chg="add">
          <ac:chgData name="Stienstra, Aleid" userId="S::sn@altenacollege.nl::9327c83e-0772-49de-aacb-ce4e843a65cf" providerId="AD" clId="Web-{4A334211-BE6D-8DA0-0DA5-5DFDB906E7F4}" dt="2026-06-29T08:33:46.958" v="11"/>
          <ac:spMkLst>
            <pc:docMk/>
            <pc:sldMk cId="4216851827" sldId="260"/>
            <ac:spMk id="10" creationId="{F7EDEA10-087E-4352-A848-7D9888DC6745}"/>
          </ac:spMkLst>
        </pc:spChg>
        <pc:spChg chg="add">
          <ac:chgData name="Stienstra, Aleid" userId="S::sn@altenacollege.nl::9327c83e-0772-49de-aacb-ce4e843a65cf" providerId="AD" clId="Web-{4A334211-BE6D-8DA0-0DA5-5DFDB906E7F4}" dt="2026-06-29T08:33:46.958" v="11"/>
          <ac:spMkLst>
            <pc:docMk/>
            <pc:sldMk cId="4216851827" sldId="260"/>
            <ac:spMk id="12" creationId="{605D77EC-B84E-48F8-9EC4-93E851C0FA25}"/>
          </ac:spMkLst>
        </pc:spChg>
        <pc:picChg chg="mod">
          <ac:chgData name="Stienstra, Aleid" userId="S::sn@altenacollege.nl::9327c83e-0772-49de-aacb-ce4e843a65cf" providerId="AD" clId="Web-{4A334211-BE6D-8DA0-0DA5-5DFDB906E7F4}" dt="2026-06-29T08:33:46.958" v="11"/>
          <ac:picMkLst>
            <pc:docMk/>
            <pc:sldMk cId="4216851827" sldId="260"/>
            <ac:picMk id="3" creationId="{49F03013-DE6C-4C72-1FEC-BB5E413A10A8}"/>
          </ac:picMkLst>
        </pc:picChg>
        <pc:picChg chg="mod modCrop">
          <ac:chgData name="Stienstra, Aleid" userId="S::sn@altenacollege.nl::9327c83e-0772-49de-aacb-ce4e843a65cf" providerId="AD" clId="Web-{4A334211-BE6D-8DA0-0DA5-5DFDB906E7F4}" dt="2026-06-29T08:34:05.756" v="13"/>
          <ac:picMkLst>
            <pc:docMk/>
            <pc:sldMk cId="4216851827" sldId="260"/>
            <ac:picMk id="4" creationId="{D0ED7E76-2032-9138-F413-0DAD431EE769}"/>
          </ac:picMkLst>
        </pc:picChg>
        <pc:picChg chg="mod ord modCrop">
          <ac:chgData name="Stienstra, Aleid" userId="S::sn@altenacollege.nl::9327c83e-0772-49de-aacb-ce4e843a65cf" providerId="AD" clId="Web-{4A334211-BE6D-8DA0-0DA5-5DFDB906E7F4}" dt="2026-06-29T08:34:33.678" v="17" actId="1076"/>
          <ac:picMkLst>
            <pc:docMk/>
            <pc:sldMk cId="4216851827" sldId="260"/>
            <ac:picMk id="5" creationId="{29CC166C-8B1B-9CC9-01B4-C9CB01E45BEA}"/>
          </ac:picMkLst>
        </pc:picChg>
      </pc:sldChg>
      <pc:sldChg chg="addSp delSp modSp mod ord setBg">
        <pc:chgData name="Stienstra, Aleid" userId="S::sn@altenacollege.nl::9327c83e-0772-49de-aacb-ce4e843a65cf" providerId="AD" clId="Web-{4A334211-BE6D-8DA0-0DA5-5DFDB906E7F4}" dt="2026-06-29T08:36:06.150" v="37"/>
        <pc:sldMkLst>
          <pc:docMk/>
          <pc:sldMk cId="415648717" sldId="285"/>
        </pc:sldMkLst>
        <pc:spChg chg="add">
          <ac:chgData name="Stienstra, Aleid" userId="S::sn@altenacollege.nl::9327c83e-0772-49de-aacb-ce4e843a65cf" providerId="AD" clId="Web-{4A334211-BE6D-8DA0-0DA5-5DFDB906E7F4}" dt="2026-06-29T08:35:46.681" v="36"/>
          <ac:spMkLst>
            <pc:docMk/>
            <pc:sldMk cId="415648717" sldId="285"/>
            <ac:spMk id="11" creationId="{262ABC4B-37D8-4218-BDD8-6DF6A00C0C80}"/>
          </ac:spMkLst>
        </pc:spChg>
        <pc:picChg chg="mod modCrop">
          <ac:chgData name="Stienstra, Aleid" userId="S::sn@altenacollege.nl::9327c83e-0772-49de-aacb-ce4e843a65cf" providerId="AD" clId="Web-{4A334211-BE6D-8DA0-0DA5-5DFDB906E7F4}" dt="2026-06-29T08:35:46.681" v="36"/>
          <ac:picMkLst>
            <pc:docMk/>
            <pc:sldMk cId="415648717" sldId="285"/>
            <ac:picMk id="3" creationId="{A1A32A53-9CDD-DC72-81F0-4B196E259C07}"/>
          </ac:picMkLst>
        </pc:picChg>
        <pc:picChg chg="mod ord">
          <ac:chgData name="Stienstra, Aleid" userId="S::sn@altenacollege.nl::9327c83e-0772-49de-aacb-ce4e843a65cf" providerId="AD" clId="Web-{4A334211-BE6D-8DA0-0DA5-5DFDB906E7F4}" dt="2026-06-29T08:35:46.681" v="36"/>
          <ac:picMkLst>
            <pc:docMk/>
            <pc:sldMk cId="415648717" sldId="285"/>
            <ac:picMk id="4" creationId="{CB8A193E-C970-A6E2-3A54-DD514C58EA25}"/>
          </ac:picMkLst>
        </pc:picChg>
        <pc:picChg chg="add mod modCrop">
          <ac:chgData name="Stienstra, Aleid" userId="S::sn@altenacollege.nl::9327c83e-0772-49de-aacb-ce4e843a65cf" providerId="AD" clId="Web-{4A334211-BE6D-8DA0-0DA5-5DFDB906E7F4}" dt="2026-06-29T08:35:46.681" v="36"/>
          <ac:picMkLst>
            <pc:docMk/>
            <pc:sldMk cId="415648717" sldId="285"/>
            <ac:picMk id="6" creationId="{C2599D2C-4714-588A-85BE-9C31C2372462}"/>
          </ac:picMkLst>
        </pc:picChg>
      </pc:sldChg>
      <pc:sldChg chg="modSp">
        <pc:chgData name="Stienstra, Aleid" userId="S::sn@altenacollege.nl::9327c83e-0772-49de-aacb-ce4e843a65cf" providerId="AD" clId="Web-{4A334211-BE6D-8DA0-0DA5-5DFDB906E7F4}" dt="2026-06-29T08:36:19.588" v="39" actId="1076"/>
        <pc:sldMkLst>
          <pc:docMk/>
          <pc:sldMk cId="2271961069" sldId="286"/>
        </pc:sldMkLst>
        <pc:picChg chg="mod">
          <ac:chgData name="Stienstra, Aleid" userId="S::sn@altenacollege.nl::9327c83e-0772-49de-aacb-ce4e843a65cf" providerId="AD" clId="Web-{4A334211-BE6D-8DA0-0DA5-5DFDB906E7F4}" dt="2026-06-29T08:36:17.025" v="38" actId="1076"/>
          <ac:picMkLst>
            <pc:docMk/>
            <pc:sldMk cId="2271961069" sldId="286"/>
            <ac:picMk id="3" creationId="{C9C493AF-2990-22DD-77DE-DB9BBBDDEF93}"/>
          </ac:picMkLst>
        </pc:picChg>
        <pc:picChg chg="mod">
          <ac:chgData name="Stienstra, Aleid" userId="S::sn@altenacollege.nl::9327c83e-0772-49de-aacb-ce4e843a65cf" providerId="AD" clId="Web-{4A334211-BE6D-8DA0-0DA5-5DFDB906E7F4}" dt="2026-06-29T08:36:19.588" v="39" actId="1076"/>
          <ac:picMkLst>
            <pc:docMk/>
            <pc:sldMk cId="2271961069" sldId="286"/>
            <ac:picMk id="4" creationId="{D2090C8E-E334-41B2-E8EF-DDF344BC9339}"/>
          </ac:picMkLst>
        </pc:picChg>
      </pc:sldChg>
      <pc:sldChg chg="delSp">
        <pc:chgData name="Stienstra, Aleid" userId="S::sn@altenacollege.nl::9327c83e-0772-49de-aacb-ce4e843a65cf" providerId="AD" clId="Web-{4A334211-BE6D-8DA0-0DA5-5DFDB906E7F4}" dt="2026-06-29T08:34:41.413" v="18"/>
        <pc:sldMkLst>
          <pc:docMk/>
          <pc:sldMk cId="3306765890" sldId="287"/>
        </pc:sldMkLst>
      </pc:sldChg>
      <pc:sldChg chg="add">
        <pc:chgData name="Stienstra, Aleid" userId="S::sn@altenacollege.nl::9327c83e-0772-49de-aacb-ce4e843a65cf" providerId="AD" clId="Web-{4A334211-BE6D-8DA0-0DA5-5DFDB906E7F4}" dt="2026-06-29T08:32:49.144" v="1"/>
        <pc:sldMkLst>
          <pc:docMk/>
          <pc:sldMk cId="2241323375" sldId="290"/>
        </pc:sldMkLst>
      </pc:sldChg>
    </pc:docChg>
  </pc:docChgLst>
  <pc:docChgLst>
    <pc:chgData name="Stienstra, Aleid" userId="S::sn@altenacollege.nl::9327c83e-0772-49de-aacb-ce4e843a65cf" providerId="AD" clId="Web-{2BB027EB-C3A3-387A-2103-852A5732F08B}"/>
    <pc:docChg chg="addSld delSld modSld">
      <pc:chgData name="Stienstra, Aleid" userId="S::sn@altenacollege.nl::9327c83e-0772-49de-aacb-ce4e843a65cf" providerId="AD" clId="Web-{2BB027EB-C3A3-387A-2103-852A5732F08B}" dt="2026-06-29T09:18:52.310" v="247"/>
      <pc:docMkLst>
        <pc:docMk/>
      </pc:docMkLst>
      <pc:sldChg chg="addSp delSp modSp mod setBg modNotes">
        <pc:chgData name="Stienstra, Aleid" userId="S::sn@altenacollege.nl::9327c83e-0772-49de-aacb-ce4e843a65cf" providerId="AD" clId="Web-{2BB027EB-C3A3-387A-2103-852A5732F08B}" dt="2026-06-29T09:18:25.262" v="210"/>
        <pc:sldMkLst>
          <pc:docMk/>
          <pc:sldMk cId="3034708736" sldId="259"/>
        </pc:sldMkLst>
        <pc:spChg chg="mod">
          <ac:chgData name="Stienstra, Aleid" userId="S::sn@altenacollege.nl::9327c83e-0772-49de-aacb-ce4e843a65cf" providerId="AD" clId="Web-{2BB027EB-C3A3-387A-2103-852A5732F08B}" dt="2026-06-29T09:12:38.077" v="140"/>
          <ac:spMkLst>
            <pc:docMk/>
            <pc:sldMk cId="3034708736" sldId="259"/>
            <ac:spMk id="2" creationId="{E031B9A4-8675-36BB-5001-C476A22E472D}"/>
          </ac:spMkLst>
        </pc:spChg>
        <pc:spChg chg="add">
          <ac:chgData name="Stienstra, Aleid" userId="S::sn@altenacollege.nl::9327c83e-0772-49de-aacb-ce4e843a65cf" providerId="AD" clId="Web-{2BB027EB-C3A3-387A-2103-852A5732F08B}" dt="2026-06-29T09:12:38.077" v="140"/>
          <ac:spMkLst>
            <pc:docMk/>
            <pc:sldMk cId="3034708736" sldId="259"/>
            <ac:spMk id="11" creationId="{ADA216DF-C268-4A25-A2DC-51E15F55003F}"/>
          </ac:spMkLst>
        </pc:spChg>
        <pc:spChg chg="add">
          <ac:chgData name="Stienstra, Aleid" userId="S::sn@altenacollege.nl::9327c83e-0772-49de-aacb-ce4e843a65cf" providerId="AD" clId="Web-{2BB027EB-C3A3-387A-2103-852A5732F08B}" dt="2026-06-29T09:12:38.077" v="140"/>
          <ac:spMkLst>
            <pc:docMk/>
            <pc:sldMk cId="3034708736" sldId="259"/>
            <ac:spMk id="13" creationId="{DE127D07-37F2-4FE3-9F47-F0CD6740D5D8}"/>
          </ac:spMkLst>
        </pc:spChg>
        <pc:picChg chg="mod ord modCrop">
          <ac:chgData name="Stienstra, Aleid" userId="S::sn@altenacollege.nl::9327c83e-0772-49de-aacb-ce4e843a65cf" providerId="AD" clId="Web-{2BB027EB-C3A3-387A-2103-852A5732F08B}" dt="2026-06-29T09:12:48.015" v="143" actId="1076"/>
          <ac:picMkLst>
            <pc:docMk/>
            <pc:sldMk cId="3034708736" sldId="259"/>
            <ac:picMk id="3" creationId="{08B38743-E3D6-38F4-79BF-4F542CA6D0E1}"/>
          </ac:picMkLst>
        </pc:picChg>
        <pc:picChg chg="mod modCrop">
          <ac:chgData name="Stienstra, Aleid" userId="S::sn@altenacollege.nl::9327c83e-0772-49de-aacb-ce4e843a65cf" providerId="AD" clId="Web-{2BB027EB-C3A3-387A-2103-852A5732F08B}" dt="2026-06-29T09:12:45.905" v="142" actId="1076"/>
          <ac:picMkLst>
            <pc:docMk/>
            <pc:sldMk cId="3034708736" sldId="259"/>
            <ac:picMk id="4" creationId="{376C0B7B-55EA-DB79-62E7-FABB477EF41D}"/>
          </ac:picMkLst>
        </pc:picChg>
        <pc:picChg chg="add mod modCrop">
          <ac:chgData name="Stienstra, Aleid" userId="S::sn@altenacollege.nl::9327c83e-0772-49de-aacb-ce4e843a65cf" providerId="AD" clId="Web-{2BB027EB-C3A3-387A-2103-852A5732F08B}" dt="2026-06-29T09:12:38.077" v="140"/>
          <ac:picMkLst>
            <pc:docMk/>
            <pc:sldMk cId="3034708736" sldId="259"/>
            <ac:picMk id="6" creationId="{E1ACA5CA-BEC7-6F73-BF4F-EA1E5FA03ACF}"/>
          </ac:picMkLst>
        </pc:picChg>
      </pc:sldChg>
      <pc:sldChg chg="addSp delSp modSp mod setBg modNotes">
        <pc:chgData name="Stienstra, Aleid" userId="S::sn@altenacollege.nl::9327c83e-0772-49de-aacb-ce4e843a65cf" providerId="AD" clId="Web-{2BB027EB-C3A3-387A-2103-852A5732F08B}" dt="2026-06-29T09:18:52.310" v="247"/>
        <pc:sldMkLst>
          <pc:docMk/>
          <pc:sldMk cId="1721210817" sldId="263"/>
        </pc:sldMkLst>
        <pc:spChg chg="add">
          <ac:chgData name="Stienstra, Aleid" userId="S::sn@altenacollege.nl::9327c83e-0772-49de-aacb-ce4e843a65cf" providerId="AD" clId="Web-{2BB027EB-C3A3-387A-2103-852A5732F08B}" dt="2026-06-29T09:14:53.770" v="156"/>
          <ac:spMkLst>
            <pc:docMk/>
            <pc:sldMk cId="1721210817" sldId="263"/>
            <ac:spMk id="11" creationId="{E8DC6FCD-811B-436E-9FEE-FC957486CD7E}"/>
          </ac:spMkLst>
        </pc:spChg>
        <pc:picChg chg="mod">
          <ac:chgData name="Stienstra, Aleid" userId="S::sn@altenacollege.nl::9327c83e-0772-49de-aacb-ce4e843a65cf" providerId="AD" clId="Web-{2BB027EB-C3A3-387A-2103-852A5732F08B}" dt="2026-06-29T09:14:53.770" v="156"/>
          <ac:picMkLst>
            <pc:docMk/>
            <pc:sldMk cId="1721210817" sldId="263"/>
            <ac:picMk id="3" creationId="{918C2CAF-47D5-1DFD-07C1-D73E18B22098}"/>
          </ac:picMkLst>
        </pc:picChg>
        <pc:picChg chg="mod">
          <ac:chgData name="Stienstra, Aleid" userId="S::sn@altenacollege.nl::9327c83e-0772-49de-aacb-ce4e843a65cf" providerId="AD" clId="Web-{2BB027EB-C3A3-387A-2103-852A5732F08B}" dt="2026-06-29T09:14:53.770" v="156"/>
          <ac:picMkLst>
            <pc:docMk/>
            <pc:sldMk cId="1721210817" sldId="263"/>
            <ac:picMk id="4" creationId="{380D13A3-36C4-D044-A2B4-F9FBFA281627}"/>
          </ac:picMkLst>
        </pc:picChg>
        <pc:picChg chg="add mod ord modCrop">
          <ac:chgData name="Stienstra, Aleid" userId="S::sn@altenacollege.nl::9327c83e-0772-49de-aacb-ce4e843a65cf" providerId="AD" clId="Web-{2BB027EB-C3A3-387A-2103-852A5732F08B}" dt="2026-06-29T09:14:53.770" v="156"/>
          <ac:picMkLst>
            <pc:docMk/>
            <pc:sldMk cId="1721210817" sldId="263"/>
            <ac:picMk id="5" creationId="{85BD05E0-0343-045C-5F9D-8391822F26E7}"/>
          </ac:picMkLst>
        </pc:picChg>
        <pc:picChg chg="add mod ord">
          <ac:chgData name="Stienstra, Aleid" userId="S::sn@altenacollege.nl::9327c83e-0772-49de-aacb-ce4e843a65cf" providerId="AD" clId="Web-{2BB027EB-C3A3-387A-2103-852A5732F08B}" dt="2026-06-29T09:14:53.770" v="156"/>
          <ac:picMkLst>
            <pc:docMk/>
            <pc:sldMk cId="1721210817" sldId="263"/>
            <ac:picMk id="6" creationId="{97CD77A2-739C-3709-B143-0ECB6A21876C}"/>
          </ac:picMkLst>
        </pc:picChg>
      </pc:sldChg>
      <pc:sldChg chg="addSp delSp modSp mod setBg modNotes">
        <pc:chgData name="Stienstra, Aleid" userId="S::sn@altenacollege.nl::9327c83e-0772-49de-aacb-ce4e843a65cf" providerId="AD" clId="Web-{2BB027EB-C3A3-387A-2103-852A5732F08B}" dt="2026-06-29T09:09:15.944" v="119"/>
        <pc:sldMkLst>
          <pc:docMk/>
          <pc:sldMk cId="2271961069" sldId="286"/>
        </pc:sldMkLst>
        <pc:spChg chg="mod">
          <ac:chgData name="Stienstra, Aleid" userId="S::sn@altenacollege.nl::9327c83e-0772-49de-aacb-ce4e843a65cf" providerId="AD" clId="Web-{2BB027EB-C3A3-387A-2103-852A5732F08B}" dt="2026-06-29T09:09:15.944" v="119"/>
          <ac:spMkLst>
            <pc:docMk/>
            <pc:sldMk cId="2271961069" sldId="286"/>
            <ac:spMk id="2" creationId="{BF5039FD-3146-CF82-14D2-564641698E97}"/>
          </ac:spMkLst>
        </pc:spChg>
        <pc:picChg chg="mod ord">
          <ac:chgData name="Stienstra, Aleid" userId="S::sn@altenacollege.nl::9327c83e-0772-49de-aacb-ce4e843a65cf" providerId="AD" clId="Web-{2BB027EB-C3A3-387A-2103-852A5732F08B}" dt="2026-06-29T09:09:15.944" v="119"/>
          <ac:picMkLst>
            <pc:docMk/>
            <pc:sldMk cId="2271961069" sldId="286"/>
            <ac:picMk id="3" creationId="{C9C493AF-2990-22DD-77DE-DB9BBBDDEF93}"/>
          </ac:picMkLst>
        </pc:picChg>
        <pc:picChg chg="mod">
          <ac:chgData name="Stienstra, Aleid" userId="S::sn@altenacollege.nl::9327c83e-0772-49de-aacb-ce4e843a65cf" providerId="AD" clId="Web-{2BB027EB-C3A3-387A-2103-852A5732F08B}" dt="2026-06-29T09:09:15.944" v="119"/>
          <ac:picMkLst>
            <pc:docMk/>
            <pc:sldMk cId="2271961069" sldId="286"/>
            <ac:picMk id="4" creationId="{D2090C8E-E334-41B2-E8EF-DDF344BC9339}"/>
          </ac:picMkLst>
        </pc:picChg>
      </pc:sldChg>
      <pc:sldChg chg="addSp delSp modSp mod setBg modNotes">
        <pc:chgData name="Stienstra, Aleid" userId="S::sn@altenacollege.nl::9327c83e-0772-49de-aacb-ce4e843a65cf" providerId="AD" clId="Web-{2BB027EB-C3A3-387A-2103-852A5732F08B}" dt="2026-06-29T09:05:48.435" v="30"/>
        <pc:sldMkLst>
          <pc:docMk/>
          <pc:sldMk cId="3306765890" sldId="287"/>
        </pc:sldMkLst>
        <pc:spChg chg="add">
          <ac:chgData name="Stienstra, Aleid" userId="S::sn@altenacollege.nl::9327c83e-0772-49de-aacb-ce4e843a65cf" providerId="AD" clId="Web-{2BB027EB-C3A3-387A-2103-852A5732F08B}" dt="2026-06-29T09:05:13.324" v="8"/>
          <ac:spMkLst>
            <pc:docMk/>
            <pc:sldMk cId="3306765890" sldId="287"/>
            <ac:spMk id="9" creationId="{F101B3CC-B49F-4CE0-B198-228D1D4285B1}"/>
          </ac:spMkLst>
        </pc:spChg>
        <pc:picChg chg="add mod ord">
          <ac:chgData name="Stienstra, Aleid" userId="S::sn@altenacollege.nl::9327c83e-0772-49de-aacb-ce4e843a65cf" providerId="AD" clId="Web-{2BB027EB-C3A3-387A-2103-852A5732F08B}" dt="2026-06-29T09:05:13.324" v="8"/>
          <ac:picMkLst>
            <pc:docMk/>
            <pc:sldMk cId="3306765890" sldId="287"/>
            <ac:picMk id="3" creationId="{8ADBF036-F23C-9778-19E2-FA12B74B4553}"/>
          </ac:picMkLst>
        </pc:picChg>
        <pc:picChg chg="add mod modCrop">
          <ac:chgData name="Stienstra, Aleid" userId="S::sn@altenacollege.nl::9327c83e-0772-49de-aacb-ce4e843a65cf" providerId="AD" clId="Web-{2BB027EB-C3A3-387A-2103-852A5732F08B}" dt="2026-06-29T09:05:13.324" v="8"/>
          <ac:picMkLst>
            <pc:docMk/>
            <pc:sldMk cId="3306765890" sldId="287"/>
            <ac:picMk id="4" creationId="{7EC1A90B-D6ED-FC4F-03C5-A53AB294B052}"/>
          </ac:picMkLst>
        </pc:picChg>
      </pc:sldChg>
      <pc:sldChg chg="addSp delSp modSp add replId">
        <pc:chgData name="Stienstra, Aleid" userId="S::sn@altenacollege.nl::9327c83e-0772-49de-aacb-ce4e843a65cf" providerId="AD" clId="Web-{2BB027EB-C3A3-387A-2103-852A5732F08B}" dt="2026-06-29T09:09:57.914" v="125"/>
        <pc:sldMkLst>
          <pc:docMk/>
          <pc:sldMk cId="2613973174" sldId="291"/>
        </pc:sldMkLst>
        <pc:spChg chg="mod">
          <ac:chgData name="Stienstra, Aleid" userId="S::sn@altenacollege.nl::9327c83e-0772-49de-aacb-ce4e843a65cf" providerId="AD" clId="Web-{2BB027EB-C3A3-387A-2103-852A5732F08B}" dt="2026-06-29T09:09:57.914" v="125"/>
          <ac:spMkLst>
            <pc:docMk/>
            <pc:sldMk cId="2613973174" sldId="291"/>
            <ac:spMk id="2" creationId="{919E6BB4-C40F-911A-BC68-1F299BC896AF}"/>
          </ac:spMkLst>
        </pc:spChg>
        <pc:picChg chg="mod">
          <ac:chgData name="Stienstra, Aleid" userId="S::sn@altenacollege.nl::9327c83e-0772-49de-aacb-ce4e843a65cf" providerId="AD" clId="Web-{2BB027EB-C3A3-387A-2103-852A5732F08B}" dt="2026-06-29T09:09:57.914" v="125"/>
          <ac:picMkLst>
            <pc:docMk/>
            <pc:sldMk cId="2613973174" sldId="291"/>
            <ac:picMk id="3" creationId="{5C0ABD95-83AC-A43A-A244-B5CCF5973E8B}"/>
          </ac:picMkLst>
        </pc:picChg>
        <pc:picChg chg="mod">
          <ac:chgData name="Stienstra, Aleid" userId="S::sn@altenacollege.nl::9327c83e-0772-49de-aacb-ce4e843a65cf" providerId="AD" clId="Web-{2BB027EB-C3A3-387A-2103-852A5732F08B}" dt="2026-06-29T09:09:57.914" v="125"/>
          <ac:picMkLst>
            <pc:docMk/>
            <pc:sldMk cId="2613973174" sldId="291"/>
            <ac:picMk id="5" creationId="{77D21356-3E90-0F5E-5E27-095838CC3B12}"/>
          </ac:picMkLst>
        </pc:picChg>
      </pc:sldChg>
    </pc:docChg>
  </pc:docChgLst>
  <pc:docChgLst>
    <pc:chgData name="Stienstra, Aleid" userId="S::sn@altenacollege.nl::9327c83e-0772-49de-aacb-ce4e843a65cf" providerId="AD" clId="Web-{FAA03229-3D43-0484-8B80-305874C0603E}"/>
    <pc:docChg chg="modSld sldOrd">
      <pc:chgData name="Stienstra, Aleid" userId="S::sn@altenacollege.nl::9327c83e-0772-49de-aacb-ce4e843a65cf" providerId="AD" clId="Web-{FAA03229-3D43-0484-8B80-305874C0603E}" dt="2026-06-29T09:01:14.542" v="201"/>
      <pc:docMkLst>
        <pc:docMk/>
      </pc:docMkLst>
      <pc:sldChg chg="modNotes">
        <pc:chgData name="Stienstra, Aleid" userId="S::sn@altenacollege.nl::9327c83e-0772-49de-aacb-ce4e843a65cf" providerId="AD" clId="Web-{FAA03229-3D43-0484-8B80-305874C0603E}" dt="2026-06-29T08:40:16.045" v="91"/>
        <pc:sldMkLst>
          <pc:docMk/>
          <pc:sldMk cId="4216851827" sldId="260"/>
        </pc:sldMkLst>
      </pc:sldChg>
      <pc:sldChg chg="modNotes">
        <pc:chgData name="Stienstra, Aleid" userId="S::sn@altenacollege.nl::9327c83e-0772-49de-aacb-ce4e843a65cf" providerId="AD" clId="Web-{FAA03229-3D43-0484-8B80-305874C0603E}" dt="2026-06-29T08:41:13.315" v="192"/>
        <pc:sldMkLst>
          <pc:docMk/>
          <pc:sldMk cId="415648717" sldId="285"/>
        </pc:sldMkLst>
      </pc:sldChg>
      <pc:sldChg chg="addSp delSp modSp ord">
        <pc:chgData name="Stienstra, Aleid" userId="S::sn@altenacollege.nl::9327c83e-0772-49de-aacb-ce4e843a65cf" providerId="AD" clId="Web-{FAA03229-3D43-0484-8B80-305874C0603E}" dt="2026-06-29T09:01:14.542" v="201"/>
        <pc:sldMkLst>
          <pc:docMk/>
          <pc:sldMk cId="2271961069" sldId="286"/>
        </pc:sldMkLst>
      </pc:sldChg>
    </pc:docChg>
  </pc:docChgLst>
  <pc:docChgLst>
    <pc:chgData name="Stienstra, Aleid" userId="S::sn@altenacollege.nl::9327c83e-0772-49de-aacb-ce4e843a65cf" providerId="AD" clId="Web-{45FAD2E7-4A48-09F8-87CB-5400AD3D072B}"/>
    <pc:docChg chg="addSld delSld modSld">
      <pc:chgData name="Stienstra, Aleid" userId="S::sn@altenacollege.nl::9327c83e-0772-49de-aacb-ce4e843a65cf" providerId="AD" clId="Web-{45FAD2E7-4A48-09F8-87CB-5400AD3D072B}" dt="2026-06-27T09:48:25.478" v="96" actId="1076"/>
      <pc:docMkLst>
        <pc:docMk/>
      </pc:docMkLst>
      <pc:sldChg chg="addSp modSp">
        <pc:chgData name="Stienstra, Aleid" userId="S::sn@altenacollege.nl::9327c83e-0772-49de-aacb-ce4e843a65cf" providerId="AD" clId="Web-{45FAD2E7-4A48-09F8-87CB-5400AD3D072B}" dt="2026-06-27T09:16:51.149" v="17" actId="1076"/>
        <pc:sldMkLst>
          <pc:docMk/>
          <pc:sldMk cId="4216851827" sldId="260"/>
        </pc:sldMkLst>
        <pc:picChg chg="add mod">
          <ac:chgData name="Stienstra, Aleid" userId="S::sn@altenacollege.nl::9327c83e-0772-49de-aacb-ce4e843a65cf" providerId="AD" clId="Web-{45FAD2E7-4A48-09F8-87CB-5400AD3D072B}" dt="2026-06-27T09:16:06.132" v="11" actId="14100"/>
          <ac:picMkLst>
            <pc:docMk/>
            <pc:sldMk cId="4216851827" sldId="260"/>
            <ac:picMk id="3" creationId="{49F03013-DE6C-4C72-1FEC-BB5E413A10A8}"/>
          </ac:picMkLst>
        </pc:picChg>
        <pc:picChg chg="add mod">
          <ac:chgData name="Stienstra, Aleid" userId="S::sn@altenacollege.nl::9327c83e-0772-49de-aacb-ce4e843a65cf" providerId="AD" clId="Web-{45FAD2E7-4A48-09F8-87CB-5400AD3D072B}" dt="2026-06-27T09:16:27.679" v="14" actId="1076"/>
          <ac:picMkLst>
            <pc:docMk/>
            <pc:sldMk cId="4216851827" sldId="260"/>
            <ac:picMk id="4" creationId="{D0ED7E76-2032-9138-F413-0DAD431EE769}"/>
          </ac:picMkLst>
        </pc:picChg>
        <pc:picChg chg="add mod">
          <ac:chgData name="Stienstra, Aleid" userId="S::sn@altenacollege.nl::9327c83e-0772-49de-aacb-ce4e843a65cf" providerId="AD" clId="Web-{45FAD2E7-4A48-09F8-87CB-5400AD3D072B}" dt="2026-06-27T09:16:51.149" v="17" actId="1076"/>
          <ac:picMkLst>
            <pc:docMk/>
            <pc:sldMk cId="4216851827" sldId="260"/>
            <ac:picMk id="5" creationId="{29CC166C-8B1B-9CC9-01B4-C9CB01E45BEA}"/>
          </ac:picMkLst>
        </pc:picChg>
      </pc:sldChg>
      <pc:sldChg chg="addSp modSp">
        <pc:chgData name="Stienstra, Aleid" userId="S::sn@altenacollege.nl::9327c83e-0772-49de-aacb-ce4e843a65cf" providerId="AD" clId="Web-{45FAD2E7-4A48-09F8-87CB-5400AD3D072B}" dt="2026-06-27T09:24:43.248" v="42" actId="14100"/>
        <pc:sldMkLst>
          <pc:docMk/>
          <pc:sldMk cId="1721210817" sldId="263"/>
        </pc:sldMkLst>
        <pc:picChg chg="add mod">
          <ac:chgData name="Stienstra, Aleid" userId="S::sn@altenacollege.nl::9327c83e-0772-49de-aacb-ce4e843a65cf" providerId="AD" clId="Web-{45FAD2E7-4A48-09F8-87CB-5400AD3D072B}" dt="2026-06-27T09:24:43.248" v="42" actId="14100"/>
          <ac:picMkLst>
            <pc:docMk/>
            <pc:sldMk cId="1721210817" sldId="263"/>
            <ac:picMk id="4" creationId="{380D13A3-36C4-D044-A2B4-F9FBFA281627}"/>
          </ac:picMkLst>
        </pc:picChg>
      </pc:sldChg>
      <pc:sldChg chg="addSp modSp new">
        <pc:chgData name="Stienstra, Aleid" userId="S::sn@altenacollege.nl::9327c83e-0772-49de-aacb-ce4e843a65cf" providerId="AD" clId="Web-{45FAD2E7-4A48-09F8-87CB-5400AD3D072B}" dt="2026-06-27T09:22:16.929" v="36" actId="1076"/>
        <pc:sldMkLst>
          <pc:docMk/>
          <pc:sldMk cId="415648717" sldId="285"/>
        </pc:sldMkLst>
        <pc:picChg chg="add mod">
          <ac:chgData name="Stienstra, Aleid" userId="S::sn@altenacollege.nl::9327c83e-0772-49de-aacb-ce4e843a65cf" providerId="AD" clId="Web-{45FAD2E7-4A48-09F8-87CB-5400AD3D072B}" dt="2026-06-27T09:18:54.622" v="23" actId="14100"/>
          <ac:picMkLst>
            <pc:docMk/>
            <pc:sldMk cId="415648717" sldId="285"/>
            <ac:picMk id="3" creationId="{A1A32A53-9CDD-DC72-81F0-4B196E259C07}"/>
          </ac:picMkLst>
        </pc:picChg>
        <pc:picChg chg="add mod">
          <ac:chgData name="Stienstra, Aleid" userId="S::sn@altenacollege.nl::9327c83e-0772-49de-aacb-ce4e843a65cf" providerId="AD" clId="Web-{45FAD2E7-4A48-09F8-87CB-5400AD3D072B}" dt="2026-06-27T09:19:42.156" v="26" actId="1076"/>
          <ac:picMkLst>
            <pc:docMk/>
            <pc:sldMk cId="415648717" sldId="285"/>
            <ac:picMk id="4" creationId="{CB8A193E-C970-A6E2-3A54-DD514C58EA25}"/>
          </ac:picMkLst>
        </pc:picChg>
      </pc:sldChg>
      <pc:sldChg chg="addSp modSp new">
        <pc:chgData name="Stienstra, Aleid" userId="S::sn@altenacollege.nl::9327c83e-0772-49de-aacb-ce4e843a65cf" providerId="AD" clId="Web-{45FAD2E7-4A48-09F8-87CB-5400AD3D072B}" dt="2026-06-27T09:42:17.854" v="63" actId="14100"/>
        <pc:sldMkLst>
          <pc:docMk/>
          <pc:sldMk cId="2271961069" sldId="286"/>
        </pc:sldMkLst>
        <pc:picChg chg="add mod">
          <ac:chgData name="Stienstra, Aleid" userId="S::sn@altenacollege.nl::9327c83e-0772-49de-aacb-ce4e843a65cf" providerId="AD" clId="Web-{45FAD2E7-4A48-09F8-87CB-5400AD3D072B}" dt="2026-06-27T09:20:32.205" v="30" actId="1076"/>
          <ac:picMkLst>
            <pc:docMk/>
            <pc:sldMk cId="2271961069" sldId="286"/>
            <ac:picMk id="3" creationId="{C9C493AF-2990-22DD-77DE-DB9BBBDDEF93}"/>
          </ac:picMkLst>
        </pc:picChg>
        <pc:picChg chg="add mod">
          <ac:chgData name="Stienstra, Aleid" userId="S::sn@altenacollege.nl::9327c83e-0772-49de-aacb-ce4e843a65cf" providerId="AD" clId="Web-{45FAD2E7-4A48-09F8-87CB-5400AD3D072B}" dt="2026-06-27T09:21:07.379" v="33" actId="1076"/>
          <ac:picMkLst>
            <pc:docMk/>
            <pc:sldMk cId="2271961069" sldId="286"/>
            <ac:picMk id="4" creationId="{D2090C8E-E334-41B2-E8EF-DDF344BC9339}"/>
          </ac:picMkLst>
        </pc:picChg>
      </pc:sldChg>
      <pc:sldChg chg="addSp modSp new">
        <pc:chgData name="Stienstra, Aleid" userId="S::sn@altenacollege.nl::9327c83e-0772-49de-aacb-ce4e843a65cf" providerId="AD" clId="Web-{45FAD2E7-4A48-09F8-87CB-5400AD3D072B}" dt="2026-06-27T09:23:04.822" v="40" actId="1076"/>
        <pc:sldMkLst>
          <pc:docMk/>
          <pc:sldMk cId="3306765890" sldId="287"/>
        </pc:sldMkLst>
      </pc:sldChg>
    </pc:docChg>
  </pc:docChgLst>
  <pc:docChgLst>
    <pc:chgData name="Stienstra, Aleid" userId="S::sn@altenacollege.nl::9327c83e-0772-49de-aacb-ce4e843a65cf" providerId="AD" clId="Web-{A6A79343-4A11-0D1F-0396-3483C48251BC}"/>
    <pc:docChg chg="modSld">
      <pc:chgData name="Stienstra, Aleid" userId="S::sn@altenacollege.nl::9327c83e-0772-49de-aacb-ce4e843a65cf" providerId="AD" clId="Web-{A6A79343-4A11-0D1F-0396-3483C48251BC}" dt="2026-06-29T05:53:49.900" v="0" actId="1076"/>
      <pc:docMkLst>
        <pc:docMk/>
      </pc:docMkLst>
    </pc:docChg>
  </pc:docChgLst>
  <pc:docChgLst>
    <pc:chgData name="Stienstra, Aleid" userId="S::sn@altenacollege.nl::9327c83e-0772-49de-aacb-ce4e843a65cf" providerId="AD" clId="Web-{DAABDFDC-A762-F7F1-433E-FE6C4DBEA6FD}"/>
    <pc:docChg chg="addSld delSld modSld">
      <pc:chgData name="Stienstra, Aleid" userId="S::sn@altenacollege.nl::9327c83e-0772-49de-aacb-ce4e843a65cf" providerId="AD" clId="Web-{DAABDFDC-A762-F7F1-433E-FE6C4DBEA6FD}" dt="2026-07-06T15:08:05.569" v="51" actId="1076"/>
      <pc:docMkLst>
        <pc:docMk/>
      </pc:docMkLst>
      <pc:sldChg chg="modSp modNotes">
        <pc:chgData name="Stienstra, Aleid" userId="S::sn@altenacollege.nl::9327c83e-0772-49de-aacb-ce4e843a65cf" providerId="AD" clId="Web-{DAABDFDC-A762-F7F1-433E-FE6C4DBEA6FD}" dt="2026-07-06T15:08:05.569" v="51" actId="1076"/>
        <pc:sldMkLst>
          <pc:docMk/>
          <pc:sldMk cId="3034708736" sldId="259"/>
        </pc:sldMkLst>
        <pc:spChg chg="mod">
          <ac:chgData name="Stienstra, Aleid" userId="S::sn@altenacollege.nl::9327c83e-0772-49de-aacb-ce4e843a65cf" providerId="AD" clId="Web-{DAABDFDC-A762-F7F1-433E-FE6C4DBEA6FD}" dt="2026-07-06T15:07:19.645" v="45" actId="14100"/>
          <ac:spMkLst>
            <pc:docMk/>
            <pc:sldMk cId="3034708736" sldId="259"/>
            <ac:spMk id="2" creationId="{E031B9A4-8675-36BB-5001-C476A22E472D}"/>
          </ac:spMkLst>
        </pc:spChg>
        <pc:picChg chg="mod">
          <ac:chgData name="Stienstra, Aleid" userId="S::sn@altenacollege.nl::9327c83e-0772-49de-aacb-ce4e843a65cf" providerId="AD" clId="Web-{DAABDFDC-A762-F7F1-433E-FE6C4DBEA6FD}" dt="2026-07-06T15:08:05.569" v="51" actId="1076"/>
          <ac:picMkLst>
            <pc:docMk/>
            <pc:sldMk cId="3034708736" sldId="259"/>
            <ac:picMk id="3" creationId="{08B38743-E3D6-38F4-79BF-4F542CA6D0E1}"/>
          </ac:picMkLst>
        </pc:picChg>
        <pc:picChg chg="mod">
          <ac:chgData name="Stienstra, Aleid" userId="S::sn@altenacollege.nl::9327c83e-0772-49de-aacb-ce4e843a65cf" providerId="AD" clId="Web-{DAABDFDC-A762-F7F1-433E-FE6C4DBEA6FD}" dt="2026-07-06T15:07:58.834" v="49" actId="1076"/>
          <ac:picMkLst>
            <pc:docMk/>
            <pc:sldMk cId="3034708736" sldId="259"/>
            <ac:picMk id="4" creationId="{376C0B7B-55EA-DB79-62E7-FABB477EF41D}"/>
          </ac:picMkLst>
        </pc:picChg>
        <pc:picChg chg="mod">
          <ac:chgData name="Stienstra, Aleid" userId="S::sn@altenacollege.nl::9327c83e-0772-49de-aacb-ce4e843a65cf" providerId="AD" clId="Web-{DAABDFDC-A762-F7F1-433E-FE6C4DBEA6FD}" dt="2026-07-06T15:08:02.053" v="50" actId="1076"/>
          <ac:picMkLst>
            <pc:docMk/>
            <pc:sldMk cId="3034708736" sldId="259"/>
            <ac:picMk id="6" creationId="{E1ACA5CA-BEC7-6F73-BF4F-EA1E5FA03ACF}"/>
          </ac:picMkLst>
        </pc:picChg>
      </pc:sldChg>
      <pc:sldChg chg="modSp modNotes">
        <pc:chgData name="Stienstra, Aleid" userId="S::sn@altenacollege.nl::9327c83e-0772-49de-aacb-ce4e843a65cf" providerId="AD" clId="Web-{DAABDFDC-A762-F7F1-433E-FE6C4DBEA6FD}" dt="2026-07-06T15:04:44.591" v="37" actId="1076"/>
        <pc:sldMkLst>
          <pc:docMk/>
          <pc:sldMk cId="4216851827" sldId="260"/>
        </pc:sldMkLst>
        <pc:spChg chg="mod">
          <ac:chgData name="Stienstra, Aleid" userId="S::sn@altenacollege.nl::9327c83e-0772-49de-aacb-ce4e843a65cf" providerId="AD" clId="Web-{DAABDFDC-A762-F7F1-433E-FE6C4DBEA6FD}" dt="2026-07-06T15:04:12.309" v="31" actId="1076"/>
          <ac:spMkLst>
            <pc:docMk/>
            <pc:sldMk cId="4216851827" sldId="260"/>
            <ac:spMk id="2" creationId="{5BACB261-1328-A004-A0F4-017787B2DAA8}"/>
          </ac:spMkLst>
        </pc:spChg>
        <pc:picChg chg="mod">
          <ac:chgData name="Stienstra, Aleid" userId="S::sn@altenacollege.nl::9327c83e-0772-49de-aacb-ce4e843a65cf" providerId="AD" clId="Web-{DAABDFDC-A762-F7F1-433E-FE6C4DBEA6FD}" dt="2026-07-06T15:04:23.418" v="33" actId="14100"/>
          <ac:picMkLst>
            <pc:docMk/>
            <pc:sldMk cId="4216851827" sldId="260"/>
            <ac:picMk id="3" creationId="{49F03013-DE6C-4C72-1FEC-BB5E413A10A8}"/>
          </ac:picMkLst>
        </pc:picChg>
        <pc:picChg chg="mod">
          <ac:chgData name="Stienstra, Aleid" userId="S::sn@altenacollege.nl::9327c83e-0772-49de-aacb-ce4e843a65cf" providerId="AD" clId="Web-{DAABDFDC-A762-F7F1-433E-FE6C4DBEA6FD}" dt="2026-07-06T15:04:33.528" v="35" actId="1076"/>
          <ac:picMkLst>
            <pc:docMk/>
            <pc:sldMk cId="4216851827" sldId="260"/>
            <ac:picMk id="4" creationId="{D0ED7E76-2032-9138-F413-0DAD431EE769}"/>
          </ac:picMkLst>
        </pc:picChg>
        <pc:picChg chg="mod">
          <ac:chgData name="Stienstra, Aleid" userId="S::sn@altenacollege.nl::9327c83e-0772-49de-aacb-ce4e843a65cf" providerId="AD" clId="Web-{DAABDFDC-A762-F7F1-433E-FE6C4DBEA6FD}" dt="2026-07-06T15:04:44.591" v="37" actId="1076"/>
          <ac:picMkLst>
            <pc:docMk/>
            <pc:sldMk cId="4216851827" sldId="260"/>
            <ac:picMk id="5" creationId="{29CC166C-8B1B-9CC9-01B4-C9CB01E45BEA}"/>
          </ac:picMkLst>
        </pc:picChg>
      </pc:sldChg>
      <pc:sldChg chg="modNotes">
        <pc:chgData name="Stienstra, Aleid" userId="S::sn@altenacollege.nl::9327c83e-0772-49de-aacb-ce4e843a65cf" providerId="AD" clId="Web-{DAABDFDC-A762-F7F1-433E-FE6C4DBEA6FD}" dt="2026-07-06T12:55:55.881" v="28"/>
        <pc:sldMkLst>
          <pc:docMk/>
          <pc:sldMk cId="1721210817" sldId="263"/>
        </pc:sldMkLst>
      </pc:sldChg>
      <pc:sldChg chg="modNotes">
        <pc:chgData name="Stienstra, Aleid" userId="S::sn@altenacollege.nl::9327c83e-0772-49de-aacb-ce4e843a65cf" providerId="AD" clId="Web-{DAABDFDC-A762-F7F1-433E-FE6C4DBEA6FD}" dt="2026-07-06T12:52:01.434" v="17"/>
        <pc:sldMkLst>
          <pc:docMk/>
          <pc:sldMk cId="415648717" sldId="285"/>
        </pc:sldMkLst>
      </pc:sldChg>
      <pc:sldChg chg="addSp delSp modSp modNotes">
        <pc:chgData name="Stienstra, Aleid" userId="S::sn@altenacollege.nl::9327c83e-0772-49de-aacb-ce4e843a65cf" providerId="AD" clId="Web-{DAABDFDC-A762-F7F1-433E-FE6C4DBEA6FD}" dt="2026-07-06T15:05:44.078" v="40" actId="1076"/>
        <pc:sldMkLst>
          <pc:docMk/>
          <pc:sldMk cId="2271961069" sldId="286"/>
        </pc:sldMkLst>
        <pc:spChg chg="mod">
          <ac:chgData name="Stienstra, Aleid" userId="S::sn@altenacollege.nl::9327c83e-0772-49de-aacb-ce4e843a65cf" providerId="AD" clId="Web-{DAABDFDC-A762-F7F1-433E-FE6C4DBEA6FD}" dt="2026-07-06T12:54:46.300" v="20"/>
          <ac:spMkLst>
            <pc:docMk/>
            <pc:sldMk cId="2271961069" sldId="286"/>
            <ac:spMk id="2" creationId="{BF5039FD-3146-CF82-14D2-564641698E97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46.300" v="20"/>
          <ac:spMkLst>
            <pc:docMk/>
            <pc:sldMk cId="2271961069" sldId="286"/>
            <ac:spMk id="15" creationId="{D880886B-02ED-4317-9236-CB60C22CF7F3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46.300" v="20"/>
          <ac:spMkLst>
            <pc:docMk/>
            <pc:sldMk cId="2271961069" sldId="286"/>
            <ac:spMk id="17" creationId="{28C31856-6ABF-41FD-B683-B06E5FFF926B}"/>
          </ac:spMkLst>
        </pc:spChg>
        <pc:spChg chg="add">
          <ac:chgData name="Stienstra, Aleid" userId="S::sn@altenacollege.nl::9327c83e-0772-49de-aacb-ce4e843a65cf" providerId="AD" clId="Web-{DAABDFDC-A762-F7F1-433E-FE6C4DBEA6FD}" dt="2026-07-06T12:54:46.300" v="20"/>
          <ac:spMkLst>
            <pc:docMk/>
            <pc:sldMk cId="2271961069" sldId="286"/>
            <ac:spMk id="22" creationId="{F8446B12-7391-4711-8B31-112A0B896C76}"/>
          </ac:spMkLst>
        </pc:spChg>
        <pc:grpChg chg="add">
          <ac:chgData name="Stienstra, Aleid" userId="S::sn@altenacollege.nl::9327c83e-0772-49de-aacb-ce4e843a65cf" providerId="AD" clId="Web-{DAABDFDC-A762-F7F1-433E-FE6C4DBEA6FD}" dt="2026-07-06T12:54:46.300" v="20"/>
          <ac:grpSpMkLst>
            <pc:docMk/>
            <pc:sldMk cId="2271961069" sldId="286"/>
            <ac:grpSpMk id="24" creationId="{AC0B7807-0C83-4963-821A-69B172722E49}"/>
          </ac:grpSpMkLst>
        </pc:grpChg>
        <pc:picChg chg="mod">
          <ac:chgData name="Stienstra, Aleid" userId="S::sn@altenacollege.nl::9327c83e-0772-49de-aacb-ce4e843a65cf" providerId="AD" clId="Web-{DAABDFDC-A762-F7F1-433E-FE6C4DBEA6FD}" dt="2026-07-06T12:54:46.300" v="20"/>
          <ac:picMkLst>
            <pc:docMk/>
            <pc:sldMk cId="2271961069" sldId="286"/>
            <ac:picMk id="3" creationId="{C9C493AF-2990-22DD-77DE-DB9BBBDDEF93}"/>
          </ac:picMkLst>
        </pc:picChg>
        <pc:picChg chg="mod ord">
          <ac:chgData name="Stienstra, Aleid" userId="S::sn@altenacollege.nl::9327c83e-0772-49de-aacb-ce4e843a65cf" providerId="AD" clId="Web-{DAABDFDC-A762-F7F1-433E-FE6C4DBEA6FD}" dt="2026-07-06T12:54:46.300" v="20"/>
          <ac:picMkLst>
            <pc:docMk/>
            <pc:sldMk cId="2271961069" sldId="286"/>
            <ac:picMk id="4" creationId="{D2090C8E-E334-41B2-E8EF-DDF344BC9339}"/>
          </ac:picMkLst>
        </pc:picChg>
        <pc:picChg chg="add mod">
          <ac:chgData name="Stienstra, Aleid" userId="S::sn@altenacollege.nl::9327c83e-0772-49de-aacb-ce4e843a65cf" providerId="AD" clId="Web-{DAABDFDC-A762-F7F1-433E-FE6C4DBEA6FD}" dt="2026-07-06T15:05:44.078" v="40" actId="1076"/>
          <ac:picMkLst>
            <pc:docMk/>
            <pc:sldMk cId="2271961069" sldId="286"/>
            <ac:picMk id="5" creationId="{00276901-AEA9-0FDD-8D8C-F81D46901789}"/>
          </ac:picMkLst>
        </pc:picChg>
      </pc:sldChg>
      <pc:sldChg chg="modNotes">
        <pc:chgData name="Stienstra, Aleid" userId="S::sn@altenacollege.nl::9327c83e-0772-49de-aacb-ce4e843a65cf" providerId="AD" clId="Web-{DAABDFDC-A762-F7F1-433E-FE6C4DBEA6FD}" dt="2026-07-06T12:52:21.575" v="18"/>
        <pc:sldMkLst>
          <pc:docMk/>
          <pc:sldMk cId="3306765890" sldId="287"/>
        </pc:sldMkLst>
      </pc:sldChg>
      <pc:sldChg chg="modNotes">
        <pc:chgData name="Stienstra, Aleid" userId="S::sn@altenacollege.nl::9327c83e-0772-49de-aacb-ce4e843a65cf" providerId="AD" clId="Web-{DAABDFDC-A762-F7F1-433E-FE6C4DBEA6FD}" dt="2026-07-06T12:51:10.682" v="15"/>
        <pc:sldMkLst>
          <pc:docMk/>
          <pc:sldMk cId="2241323375" sldId="290"/>
        </pc:sldMkLst>
      </pc:sldChg>
      <pc:sldChg chg="addSp delSp modSp modNotes">
        <pc:chgData name="Stienstra, Aleid" userId="S::sn@altenacollege.nl::9327c83e-0772-49de-aacb-ce4e843a65cf" providerId="AD" clId="Web-{DAABDFDC-A762-F7F1-433E-FE6C4DBEA6FD}" dt="2026-07-06T15:06:41.581" v="42" actId="1076"/>
        <pc:sldMkLst>
          <pc:docMk/>
          <pc:sldMk cId="2613973174" sldId="291"/>
        </pc:sldMkLst>
        <pc:spChg chg="mod">
          <ac:chgData name="Stienstra, Aleid" userId="S::sn@altenacollege.nl::9327c83e-0772-49de-aacb-ce4e843a65cf" providerId="AD" clId="Web-{DAABDFDC-A762-F7F1-433E-FE6C4DBEA6FD}" dt="2026-07-06T15:06:41.581" v="42" actId="1076"/>
          <ac:spMkLst>
            <pc:docMk/>
            <pc:sldMk cId="2613973174" sldId="291"/>
            <ac:spMk id="2" creationId="{919E6BB4-C40F-911A-BC68-1F299BC896AF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15" creationId="{88263A24-0C1F-4677-B43C-4AE14E276B27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17" creationId="{0ADDB668-2CA4-4D2B-9C34-3487CA330BA8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19" creationId="{2568BC19-F052-4108-93E1-6A3D1DEC072F}"/>
          </ac:spMkLst>
        </pc:spChg>
        <pc:spChg chg="del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21" creationId="{D5FD337D-4D6B-4C8B-B6F5-121097E09881}"/>
          </ac:spMkLst>
        </pc:spChg>
        <pc:spChg chg="add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26" creationId="{F0087D53-9295-4463-AAE4-D5C626046E9F}"/>
          </ac:spMkLst>
        </pc:spChg>
        <pc:spChg chg="add">
          <ac:chgData name="Stienstra, Aleid" userId="S::sn@altenacollege.nl::9327c83e-0772-49de-aacb-ce4e843a65cf" providerId="AD" clId="Web-{DAABDFDC-A762-F7F1-433E-FE6C4DBEA6FD}" dt="2026-07-06T12:54:59.473" v="21"/>
          <ac:spMkLst>
            <pc:docMk/>
            <pc:sldMk cId="2613973174" sldId="291"/>
            <ac:spMk id="28" creationId="{D6A9C53F-5F90-40A5-8C85-5412D39C8C68}"/>
          </ac:spMkLst>
        </pc:spChg>
        <pc:picChg chg="mod">
          <ac:chgData name="Stienstra, Aleid" userId="S::sn@altenacollege.nl::9327c83e-0772-49de-aacb-ce4e843a65cf" providerId="AD" clId="Web-{DAABDFDC-A762-F7F1-433E-FE6C4DBEA6FD}" dt="2026-07-06T15:06:33.877" v="41" actId="14100"/>
          <ac:picMkLst>
            <pc:docMk/>
            <pc:sldMk cId="2613973174" sldId="291"/>
            <ac:picMk id="3" creationId="{5C0ABD95-83AC-A43A-A244-B5CCF5973E8B}"/>
          </ac:picMkLst>
        </pc:picChg>
        <pc:picChg chg="mod">
          <ac:chgData name="Stienstra, Aleid" userId="S::sn@altenacollege.nl::9327c83e-0772-49de-aacb-ce4e843a65cf" providerId="AD" clId="Web-{DAABDFDC-A762-F7F1-433E-FE6C4DBEA6FD}" dt="2026-07-06T12:54:59.473" v="21"/>
          <ac:picMkLst>
            <pc:docMk/>
            <pc:sldMk cId="2613973174" sldId="291"/>
            <ac:picMk id="5" creationId="{77D21356-3E90-0F5E-5E27-095838CC3B12}"/>
          </ac:picMkLst>
        </pc:picChg>
      </pc:sldChg>
      <pc:sldChg chg="new del">
        <pc:chgData name="Stienstra, Aleid" userId="S::sn@altenacollege.nl::9327c83e-0772-49de-aacb-ce4e843a65cf" providerId="AD" clId="Web-{DAABDFDC-A762-F7F1-433E-FE6C4DBEA6FD}" dt="2026-07-06T12:39:43.014" v="2"/>
        <pc:sldMkLst>
          <pc:docMk/>
          <pc:sldMk cId="3142642394" sldId="292"/>
        </pc:sldMkLst>
      </pc:sldChg>
      <pc:sldChg chg="addSp delSp modSp add mod setBg">
        <pc:chgData name="Stienstra, Aleid" userId="S::sn@altenacollege.nl::9327c83e-0772-49de-aacb-ce4e843a65cf" providerId="AD" clId="Web-{DAABDFDC-A762-F7F1-433E-FE6C4DBEA6FD}" dt="2026-07-06T12:48:53.505" v="14" actId="14100"/>
        <pc:sldMkLst>
          <pc:docMk/>
          <pc:sldMk cId="286858636" sldId="296"/>
        </pc:sldMkLst>
        <pc:spChg chg="add">
          <ac:chgData name="Stienstra, Aleid" userId="S::sn@altenacollege.nl::9327c83e-0772-49de-aacb-ce4e843a65cf" providerId="AD" clId="Web-{DAABDFDC-A762-F7F1-433E-FE6C4DBEA6FD}" dt="2026-07-06T12:48:19.863" v="7"/>
          <ac:spMkLst>
            <pc:docMk/>
            <pc:sldMk cId="286858636" sldId="296"/>
            <ac:spMk id="10" creationId="{FABB624F-BF77-4AE1-B71D-2D681D4731B8}"/>
          </ac:spMkLst>
        </pc:spChg>
        <pc:picChg chg="del">
          <ac:chgData name="Stienstra, Aleid" userId="S::sn@altenacollege.nl::9327c83e-0772-49de-aacb-ce4e843a65cf" providerId="AD" clId="Web-{DAABDFDC-A762-F7F1-433E-FE6C4DBEA6FD}" dt="2026-07-06T12:47:59.112" v="5"/>
          <ac:picMkLst>
            <pc:docMk/>
            <pc:sldMk cId="286858636" sldId="296"/>
            <ac:picMk id="2" creationId="{9D839F03-4B9D-4B60-3F75-0282C524AFC9}"/>
          </ac:picMkLst>
        </pc:picChg>
        <pc:picChg chg="mod">
          <ac:chgData name="Stienstra, Aleid" userId="S::sn@altenacollege.nl::9327c83e-0772-49de-aacb-ce4e843a65cf" providerId="AD" clId="Web-{DAABDFDC-A762-F7F1-433E-FE6C4DBEA6FD}" dt="2026-07-06T12:48:19.863" v="7"/>
          <ac:picMkLst>
            <pc:docMk/>
            <pc:sldMk cId="286858636" sldId="296"/>
            <ac:picMk id="3" creationId="{43E1ABDF-E192-A863-7DE3-88DD07B11623}"/>
          </ac:picMkLst>
        </pc:picChg>
        <pc:picChg chg="mod modCrop">
          <ac:chgData name="Stienstra, Aleid" userId="S::sn@altenacollege.nl::9327c83e-0772-49de-aacb-ce4e843a65cf" providerId="AD" clId="Web-{DAABDFDC-A762-F7F1-433E-FE6C4DBEA6FD}" dt="2026-07-06T12:48:53.505" v="14" actId="14100"/>
          <ac:picMkLst>
            <pc:docMk/>
            <pc:sldMk cId="286858636" sldId="296"/>
            <ac:picMk id="4" creationId="{074BC601-9060-0D69-5381-954AA980D8DD}"/>
          </ac:picMkLst>
        </pc:picChg>
        <pc:picChg chg="add mod ord">
          <ac:chgData name="Stienstra, Aleid" userId="S::sn@altenacollege.nl::9327c83e-0772-49de-aacb-ce4e843a65cf" providerId="AD" clId="Web-{DAABDFDC-A762-F7F1-433E-FE6C4DBEA6FD}" dt="2026-07-06T12:48:19.863" v="7"/>
          <ac:picMkLst>
            <pc:docMk/>
            <pc:sldMk cId="286858636" sldId="296"/>
            <ac:picMk id="5" creationId="{58FD6966-A6C2-4159-4B99-1D9BCE44DF5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EB3204-540F-4060-AAB3-1B121E72F26D}" type="datetimeFigureOut">
              <a:t>6-7-2026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3B4BD-E2C4-4884-AE49-2AB6F9010254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7609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BAE8-AFA9-4AA9-AAE1-961812D71837}" type="slidenum"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20253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2029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082209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1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390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3F699-5D93-FFBD-7882-6AAE2950D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EDCBCB5-A327-7784-EE77-32041F759C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BCFD468B-E528-9AFA-E78E-FABA9B14C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E684747-76B2-53B6-F53E-AC3840E44B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71914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89046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E3B4BD-E2C4-4884-AE49-2AB6F9010254}" type="slidenum">
              <a:rPr lang="nl-NL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4649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FCBAE8-AFA9-4AA9-AAE1-961812D71837}" type="slidenum">
              <a:rPr lang="nl-NL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6266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084A981-B82D-8397-1561-25C0A3367D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8B899DF-507D-D82A-8EE9-91456AB10B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9B8CA34-E472-54F1-8736-8626A0FAD6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B459837-E308-4E48-702D-679546396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161D013-EF8A-7CE2-F9EB-31BAA69254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7741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6F0D1A-7BEB-C31F-445A-716BBADBB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90AB6E8-7938-3846-EEBA-1E600A9113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4EC613-AAA9-755C-B0FC-9206F7FC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38B4B04-F7BF-3B5B-AD76-47C4697A99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97F511-261E-F79D-E49F-C6EBF3F3D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66618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4027C86-D77C-17EA-C1C9-545BFA38D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82E42ED-D6E4-1F9A-76FB-9E1B8CEB8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BAB83A3-00ED-BEC9-1D4F-1C71096B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C5BD33F-B1E9-6C30-6192-DF0A42A94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282D1A-90E8-62F6-8CFA-81E5A1FAF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8062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46961F-F511-0FDF-BDE3-E23001068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B4E1340-104A-40E6-0B4E-8681FC2446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687D90E-9429-C896-08D6-C3D5556AC8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1DF3384-103A-364D-7A2A-7F953C01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CE10A534-41A1-AD9C-E6E4-5F5995E3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3452120-96D1-DDFF-9942-DBCE206A0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3315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28D8A3-38D0-DE06-DFB9-72B0BE1BD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1F6D42D-7DDC-4350-5552-3E3CFB6EC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8E104B5F-1999-AF23-3F7D-8F7364B60F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83A0C6B4-CD57-E868-3594-7ECBA63861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C2A6C1CF-094A-E4D1-1E46-683C2547AC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C9A6C0D0-D8B6-4BD1-B35D-C353A14DC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10228F60-24E5-64C2-04F9-7005389B0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3D8D19D-1E52-CEF4-B1AB-0C21893C7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81650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0AA7C-3634-A4CB-88E7-B404E4590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2A655D7-DA5C-BD82-6226-A65048669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20B3C22B-2244-C997-9353-8A6677140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BE06056-0F13-3D58-D0C3-2AB967FF4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4850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51A843A-BC2D-F35B-675A-4F6E57EBE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1A5FA20-5A99-6E06-F751-6667C75D8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781EE4E-F4DE-F851-175A-E5A2A5C16C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10883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8B733B-96A9-C51A-789D-3A494EBB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0D0048-D01B-9770-DDCD-928D5DD6A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74F780C-BAD2-B116-40C2-935E42D95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12809BE-2E2F-807C-E7D8-1D8830E42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607C605-C3F1-F817-66F9-93930442C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8DDCC8FE-27D9-0410-A6FE-E28DFEA5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08860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8BE557-19DA-4A35-C41F-B1C675E53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703E820-C2B8-E4CA-6337-6C817A15F4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ACD0260-436D-275C-1CF5-81C2E6F154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20545108-6A80-723D-31D6-2F7F0028D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B035719-73ED-72F1-B338-EE30E9077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4D3CC1-0DEF-4A90-947A-010C44AB0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856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9BB744-02B6-F870-50EA-A8E2AD67F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8BC95FB4-63E4-EE26-D342-1FB2F51B4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B9EF4C-A36C-08EB-F5E9-4FB5CACA0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FF17ACA-3BF7-EB1E-B7DF-4A47C3433D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04DE17-AF65-AC9D-6DFA-11D7E74FD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2774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4EB5B9C9-BF86-E154-913E-BFF568FB67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324410-3103-5155-087B-DA75510BAD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C428DDA-B3D3-827D-1CBA-E26A0F5CB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F0A8BC-A463-AC29-73C8-B8553C2E6B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BE8E6C4-C373-C660-290B-14468257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27095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ECC33EC3-8472-BB88-89E6-AB86B89DE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92C0AB2-59D2-5A9C-ABF1-CC4EEEB73F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195A29-9BB8-6206-EB90-D1B19E4918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1E54BC-3EB4-45B5-B6A2-65BFA942E0C4}" type="datetimeFigureOut">
              <a:rPr lang="nl-NL" smtClean="0"/>
              <a:t>6-7-2026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9179E8F5-D62C-FD04-E4A1-DF95273B0B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750E9A0-A4CA-469A-A454-43FE08C49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44295E6-590B-4F53-9B23-C0479272055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14247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6.xml"/><Relationship Id="rId1" Type="http://schemas.openxmlformats.org/officeDocument/2006/relationships/video" Target="https://altenacollegenl-my.sharepoint.com/personal/sn_altenacollege_nl/_layouts/15/stream.aspx?id=/personal/sn_altenacollege_nl/Documents/Afbeeldingen/camera%20album/VID20250921205247~2.mp4&amp;referrer=StreamWebApp.Web&amp;referrerScenario=AddressBarCopied.view.d84a1c6b-a080-471a-afc0-9d99b7138f5a" TargetMode="External"/><Relationship Id="rId5" Type="http://schemas.openxmlformats.org/officeDocument/2006/relationships/image" Target="../media/image23.jpe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FF372B06-6E8B-3476-8521-AB81B13B4A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714" y="366485"/>
            <a:ext cx="2946400" cy="1480457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29689CB2-7133-FFD7-FF7A-1770F8E4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617" t="19722" r="322" b="20083"/>
          <a:stretch>
            <a:fillRect/>
          </a:stretch>
        </p:blipFill>
        <p:spPr>
          <a:xfrm>
            <a:off x="3828728" y="551018"/>
            <a:ext cx="2539417" cy="1492163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D895D67-1566-D4DD-5DC1-CD8B1C49577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1916" r="-538" b="14592"/>
          <a:stretch>
            <a:fillRect/>
          </a:stretch>
        </p:blipFill>
        <p:spPr>
          <a:xfrm>
            <a:off x="6744607" y="335206"/>
            <a:ext cx="2403938" cy="192613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2C3AA9F8-6689-4948-EA73-FBC269F9975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2620" y="370113"/>
            <a:ext cx="2578190" cy="168365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318F7AB3-4789-A844-2DCE-21471DFD8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697" y="2496457"/>
            <a:ext cx="2501980" cy="1531257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1948A3F-7B54-B9DD-4589-EA47E147ED9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6312" y="4920342"/>
            <a:ext cx="2498235" cy="1494972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22554136-8E35-BE2A-E434-E779C16C2281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8499" r="-345" b="18557"/>
          <a:stretch>
            <a:fillRect/>
          </a:stretch>
        </p:blipFill>
        <p:spPr>
          <a:xfrm>
            <a:off x="8979808" y="2250620"/>
            <a:ext cx="2599879" cy="209917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E51DD83-CD1B-9615-7758-215AA9534D7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37171" y="4759097"/>
            <a:ext cx="2859316" cy="1396548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6F9773C7-90FB-01D7-C9B5-F634135B589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2225" y="4758191"/>
            <a:ext cx="2488293" cy="1710418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2BF1BD47-706D-1699-C546-B8474A22E9F5}"/>
              </a:ext>
            </a:extLst>
          </p:cNvPr>
          <p:cNvSpPr txBox="1"/>
          <p:nvPr/>
        </p:nvSpPr>
        <p:spPr>
          <a:xfrm>
            <a:off x="3816743" y="2890489"/>
            <a:ext cx="4557484" cy="107721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nl-NL" sz="3200"/>
              <a:t>Internationalisering Erasmus+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34F6230E-CCDB-CF15-19F2-D3FA2C0114D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18569" y="4760232"/>
            <a:ext cx="2633436" cy="17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3233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7EDEA10-087E-4352-A848-7D9888DC6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BACB261-1328-A004-A0F4-017787B2D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4486" y="5359690"/>
            <a:ext cx="10515600" cy="12702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Den Haag 2025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9CC166C-8B1B-9CC9-01B4-C9CB01E45B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483" r="14591" b="19568"/>
          <a:stretch>
            <a:fillRect/>
          </a:stretch>
        </p:blipFill>
        <p:spPr>
          <a:xfrm>
            <a:off x="96709" y="400051"/>
            <a:ext cx="3613831" cy="4319797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2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6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0" y="60"/>
                </a:cubicBezTo>
                <a:close/>
              </a:path>
            </a:pathLst>
          </a:cu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9F03013-DE6C-4C72-1FEC-BB5E413A10A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7519" b="2"/>
          <a:stretch>
            <a:fillRect/>
          </a:stretch>
        </p:blipFill>
        <p:spPr>
          <a:xfrm>
            <a:off x="3694928" y="400051"/>
            <a:ext cx="4199802" cy="4322252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1" y="60"/>
                </a:moveTo>
                <a:cubicBezTo>
                  <a:pt x="945947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9" y="18018"/>
                  <a:pt x="2192264" y="13196"/>
                </a:cubicBezTo>
                <a:cubicBezTo>
                  <a:pt x="2323253" y="7660"/>
                  <a:pt x="2454242" y="2928"/>
                  <a:pt x="2585114" y="13911"/>
                </a:cubicBezTo>
                <a:cubicBezTo>
                  <a:pt x="2699008" y="24482"/>
                  <a:pt x="2813669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5" y="161085"/>
                  <a:pt x="3501169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4" y="516245"/>
                  <a:pt x="3512114" y="559861"/>
                </a:cubicBezTo>
                <a:cubicBezTo>
                  <a:pt x="3491119" y="656469"/>
                  <a:pt x="3485618" y="754605"/>
                  <a:pt x="3495724" y="852186"/>
                </a:cubicBezTo>
                <a:cubicBezTo>
                  <a:pt x="3504578" y="948437"/>
                  <a:pt x="3505176" y="1044867"/>
                  <a:pt x="3502664" y="1141385"/>
                </a:cubicBezTo>
                <a:cubicBezTo>
                  <a:pt x="3500391" y="1228440"/>
                  <a:pt x="3500750" y="1315584"/>
                  <a:pt x="3507210" y="1402639"/>
                </a:cubicBezTo>
                <a:cubicBezTo>
                  <a:pt x="3514626" y="1500407"/>
                  <a:pt x="3520966" y="1598176"/>
                  <a:pt x="3506252" y="1695857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6" y="2178986"/>
                  <a:pt x="3505415" y="2292381"/>
                </a:cubicBezTo>
                <a:cubicBezTo>
                  <a:pt x="3514746" y="2447918"/>
                  <a:pt x="3522761" y="2603544"/>
                  <a:pt x="3508406" y="2759171"/>
                </a:cubicBezTo>
                <a:cubicBezTo>
                  <a:pt x="3497997" y="2866762"/>
                  <a:pt x="3488428" y="2974352"/>
                  <a:pt x="3496442" y="3082389"/>
                </a:cubicBezTo>
                <a:cubicBezTo>
                  <a:pt x="3502066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8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8" y="3642229"/>
                  <a:pt x="1771055" y="3636431"/>
                </a:cubicBezTo>
                <a:cubicBezTo>
                  <a:pt x="1659183" y="3633576"/>
                  <a:pt x="1547429" y="3634736"/>
                  <a:pt x="1435676" y="3638305"/>
                </a:cubicBezTo>
                <a:cubicBezTo>
                  <a:pt x="1179420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4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2" y="9535"/>
                </a:cubicBezTo>
                <a:cubicBezTo>
                  <a:pt x="769619" y="4223"/>
                  <a:pt x="828415" y="562"/>
                  <a:pt x="887181" y="60"/>
                </a:cubicBezTo>
                <a:close/>
              </a:path>
            </a:pathLst>
          </a:cu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0ED7E76-2032-9138-F413-0DAD431EE76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61" r="19254" b="-199"/>
          <a:stretch>
            <a:fillRect/>
          </a:stretch>
        </p:blipFill>
        <p:spPr>
          <a:xfrm>
            <a:off x="7896194" y="654052"/>
            <a:ext cx="4187392" cy="3937708"/>
          </a:xfrm>
          <a:custGeom>
            <a:avLst/>
            <a:gdLst/>
            <a:ahLst/>
            <a:cxnLst/>
            <a:rect l="l" t="t" r="r" b="b"/>
            <a:pathLst>
              <a:path w="3524888" h="3647338">
                <a:moveTo>
                  <a:pt x="887180" y="60"/>
                </a:moveTo>
                <a:cubicBezTo>
                  <a:pt x="945946" y="-443"/>
                  <a:pt x="1004683" y="2214"/>
                  <a:pt x="1063120" y="9535"/>
                </a:cubicBezTo>
                <a:cubicBezTo>
                  <a:pt x="1192553" y="25206"/>
                  <a:pt x="1324035" y="29312"/>
                  <a:pt x="1454772" y="21769"/>
                </a:cubicBezTo>
                <a:cubicBezTo>
                  <a:pt x="1583729" y="15160"/>
                  <a:pt x="1712924" y="14714"/>
                  <a:pt x="1842239" y="16589"/>
                </a:cubicBezTo>
                <a:cubicBezTo>
                  <a:pt x="1958874" y="18285"/>
                  <a:pt x="2075628" y="18018"/>
                  <a:pt x="2192263" y="13196"/>
                </a:cubicBezTo>
                <a:cubicBezTo>
                  <a:pt x="2323253" y="7660"/>
                  <a:pt x="2454242" y="2928"/>
                  <a:pt x="2585113" y="13911"/>
                </a:cubicBezTo>
                <a:cubicBezTo>
                  <a:pt x="2699008" y="24482"/>
                  <a:pt x="2813668" y="29758"/>
                  <a:pt x="2928437" y="29714"/>
                </a:cubicBezTo>
                <a:cubicBezTo>
                  <a:pt x="3080601" y="28464"/>
                  <a:pt x="3232406" y="19625"/>
                  <a:pt x="3384330" y="14536"/>
                </a:cubicBezTo>
                <a:lnTo>
                  <a:pt x="3481468" y="12130"/>
                </a:lnTo>
                <a:lnTo>
                  <a:pt x="3481325" y="16098"/>
                </a:lnTo>
                <a:lnTo>
                  <a:pt x="3493308" y="84630"/>
                </a:lnTo>
                <a:lnTo>
                  <a:pt x="3493318" y="92959"/>
                </a:lnTo>
                <a:cubicBezTo>
                  <a:pt x="3495694" y="161085"/>
                  <a:pt x="3501168" y="229143"/>
                  <a:pt x="3512114" y="297090"/>
                </a:cubicBezTo>
                <a:cubicBezTo>
                  <a:pt x="3519231" y="340796"/>
                  <a:pt x="3524136" y="384681"/>
                  <a:pt x="3524809" y="428543"/>
                </a:cubicBezTo>
                <a:cubicBezTo>
                  <a:pt x="3525482" y="472405"/>
                  <a:pt x="3521923" y="516245"/>
                  <a:pt x="3512114" y="559861"/>
                </a:cubicBezTo>
                <a:cubicBezTo>
                  <a:pt x="3491119" y="656469"/>
                  <a:pt x="3485617" y="754605"/>
                  <a:pt x="3495724" y="852186"/>
                </a:cubicBezTo>
                <a:cubicBezTo>
                  <a:pt x="3504577" y="948437"/>
                  <a:pt x="3505176" y="1044867"/>
                  <a:pt x="3502664" y="1141386"/>
                </a:cubicBezTo>
                <a:cubicBezTo>
                  <a:pt x="3500391" y="1228440"/>
                  <a:pt x="3500749" y="1315584"/>
                  <a:pt x="3507210" y="1402639"/>
                </a:cubicBezTo>
                <a:cubicBezTo>
                  <a:pt x="3514626" y="1500407"/>
                  <a:pt x="3520966" y="1598176"/>
                  <a:pt x="3506251" y="1695856"/>
                </a:cubicBezTo>
                <a:cubicBezTo>
                  <a:pt x="3492089" y="1780866"/>
                  <a:pt x="3485019" y="1866447"/>
                  <a:pt x="3485079" y="1952109"/>
                </a:cubicBezTo>
                <a:cubicBezTo>
                  <a:pt x="3486753" y="2065682"/>
                  <a:pt x="3498595" y="2178986"/>
                  <a:pt x="3505414" y="2292381"/>
                </a:cubicBezTo>
                <a:cubicBezTo>
                  <a:pt x="3514746" y="2447918"/>
                  <a:pt x="3522760" y="2603544"/>
                  <a:pt x="3508405" y="2759171"/>
                </a:cubicBezTo>
                <a:cubicBezTo>
                  <a:pt x="3497997" y="2866762"/>
                  <a:pt x="3488427" y="2974352"/>
                  <a:pt x="3496442" y="3082389"/>
                </a:cubicBezTo>
                <a:cubicBezTo>
                  <a:pt x="3502065" y="3158639"/>
                  <a:pt x="3510200" y="3234980"/>
                  <a:pt x="3504816" y="3311409"/>
                </a:cubicBezTo>
                <a:lnTo>
                  <a:pt x="3500655" y="3407763"/>
                </a:lnTo>
                <a:lnTo>
                  <a:pt x="3500528" y="3407763"/>
                </a:lnTo>
                <a:lnTo>
                  <a:pt x="3500186" y="3418624"/>
                </a:lnTo>
                <a:lnTo>
                  <a:pt x="3498431" y="3459279"/>
                </a:lnTo>
                <a:lnTo>
                  <a:pt x="3498786" y="3476530"/>
                </a:lnTo>
                <a:lnTo>
                  <a:pt x="3500070" y="3476530"/>
                </a:lnTo>
                <a:lnTo>
                  <a:pt x="3504922" y="3592711"/>
                </a:lnTo>
                <a:lnTo>
                  <a:pt x="3504733" y="3642505"/>
                </a:lnTo>
                <a:lnTo>
                  <a:pt x="3344090" y="3645620"/>
                </a:lnTo>
                <a:cubicBezTo>
                  <a:pt x="3179267" y="3652578"/>
                  <a:pt x="3015642" y="3636699"/>
                  <a:pt x="2851776" y="3628492"/>
                </a:cubicBezTo>
                <a:cubicBezTo>
                  <a:pt x="2716167" y="3622675"/>
                  <a:pt x="2580186" y="3623335"/>
                  <a:pt x="2444683" y="3630454"/>
                </a:cubicBezTo>
                <a:cubicBezTo>
                  <a:pt x="2220221" y="3640802"/>
                  <a:pt x="1995757" y="3642229"/>
                  <a:pt x="1771055" y="3636431"/>
                </a:cubicBezTo>
                <a:cubicBezTo>
                  <a:pt x="1659183" y="3633576"/>
                  <a:pt x="1547429" y="3634736"/>
                  <a:pt x="1435675" y="3638305"/>
                </a:cubicBezTo>
                <a:cubicBezTo>
                  <a:pt x="1179419" y="3646601"/>
                  <a:pt x="923403" y="3637323"/>
                  <a:pt x="667265" y="3634558"/>
                </a:cubicBezTo>
                <a:cubicBezTo>
                  <a:pt x="569736" y="3633488"/>
                  <a:pt x="472205" y="3633665"/>
                  <a:pt x="374793" y="3637679"/>
                </a:cubicBezTo>
                <a:cubicBezTo>
                  <a:pt x="264415" y="3642140"/>
                  <a:pt x="154036" y="3643412"/>
                  <a:pt x="43657" y="3642932"/>
                </a:cubicBezTo>
                <a:lnTo>
                  <a:pt x="11965" y="3642429"/>
                </a:lnTo>
                <a:lnTo>
                  <a:pt x="24360" y="3479541"/>
                </a:lnTo>
                <a:cubicBezTo>
                  <a:pt x="26194" y="3423392"/>
                  <a:pt x="25594" y="3367189"/>
                  <a:pt x="22559" y="3311038"/>
                </a:cubicBezTo>
                <a:cubicBezTo>
                  <a:pt x="16343" y="3197955"/>
                  <a:pt x="-628" y="3084971"/>
                  <a:pt x="13594" y="2971689"/>
                </a:cubicBezTo>
                <a:cubicBezTo>
                  <a:pt x="38335" y="2776712"/>
                  <a:pt x="12519" y="2582431"/>
                  <a:pt x="4272" y="2387950"/>
                </a:cubicBezTo>
                <a:cubicBezTo>
                  <a:pt x="-3262" y="2237604"/>
                  <a:pt x="2250" y="2086990"/>
                  <a:pt x="20765" y="1937298"/>
                </a:cubicBezTo>
                <a:cubicBezTo>
                  <a:pt x="38958" y="1790576"/>
                  <a:pt x="37113" y="1642627"/>
                  <a:pt x="15268" y="1496252"/>
                </a:cubicBezTo>
                <a:cubicBezTo>
                  <a:pt x="7718" y="1430798"/>
                  <a:pt x="7400" y="1364898"/>
                  <a:pt x="14311" y="1299395"/>
                </a:cubicBezTo>
                <a:cubicBezTo>
                  <a:pt x="22640" y="1195064"/>
                  <a:pt x="20682" y="1090348"/>
                  <a:pt x="8455" y="986285"/>
                </a:cubicBezTo>
                <a:cubicBezTo>
                  <a:pt x="-8159" y="849535"/>
                  <a:pt x="3794" y="712390"/>
                  <a:pt x="9890" y="575539"/>
                </a:cubicBezTo>
                <a:cubicBezTo>
                  <a:pt x="14432" y="472556"/>
                  <a:pt x="17180" y="369671"/>
                  <a:pt x="12878" y="266688"/>
                </a:cubicBezTo>
                <a:lnTo>
                  <a:pt x="14418" y="21931"/>
                </a:lnTo>
                <a:lnTo>
                  <a:pt x="163536" y="23733"/>
                </a:lnTo>
                <a:cubicBezTo>
                  <a:pt x="346324" y="25875"/>
                  <a:pt x="528992" y="25875"/>
                  <a:pt x="711061" y="9535"/>
                </a:cubicBezTo>
                <a:cubicBezTo>
                  <a:pt x="769618" y="4223"/>
                  <a:pt x="828414" y="562"/>
                  <a:pt x="887180" y="60"/>
                </a:cubicBezTo>
                <a:close/>
              </a:path>
            </a:pathLst>
          </a:custGeom>
        </p:spPr>
      </p:pic>
      <p:sp>
        <p:nvSpPr>
          <p:cNvPr id="12" name="sketch line">
            <a:extLst>
              <a:ext uri="{FF2B5EF4-FFF2-40B4-BE49-F238E27FC236}">
                <a16:creationId xmlns:a16="http://schemas.microsoft.com/office/drawing/2014/main" id="{605D77EC-B84E-48F8-9EC4-93E851C0FA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72682" y="5512322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851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262ABC4B-37D8-4218-BDD8-6DF6A00C0C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A1A32A53-9CDD-DC72-81F0-4B196E259C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626" r="-2" b="1478"/>
          <a:stretch>
            <a:fillRect/>
          </a:stretch>
        </p:blipFill>
        <p:spPr>
          <a:xfrm>
            <a:off x="321730" y="321732"/>
            <a:ext cx="5674897" cy="3017405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C2599D2C-4714-588A-85BE-9C31C237246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34448"/>
          <a:stretch>
            <a:fillRect/>
          </a:stretch>
        </p:blipFill>
        <p:spPr>
          <a:xfrm>
            <a:off x="321730" y="3510853"/>
            <a:ext cx="5674897" cy="278995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B8A193E-C970-A6E2-3A54-DD514C58EA2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573" r="20242" b="-1"/>
          <a:stretch>
            <a:fillRect/>
          </a:stretch>
        </p:blipFill>
        <p:spPr>
          <a:xfrm>
            <a:off x="6195373" y="321733"/>
            <a:ext cx="5674897" cy="59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487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EC1A90B-D6ED-FC4F-03C5-A53AB294B0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14"/>
          <a:stretch>
            <a:fillRect/>
          </a:stretch>
        </p:blipFill>
        <p:spPr>
          <a:xfrm>
            <a:off x="321734" y="557189"/>
            <a:ext cx="4276956" cy="574361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ADBF036-F23C-9778-19E2-FA12B74B45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659" r="4657" b="-2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765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F8446B12-7391-4711-8B31-112A0B896C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5039FD-3146-CF82-14D2-564641698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28000"/>
            <a:ext cx="6143626" cy="1400400"/>
          </a:xfrm>
        </p:spPr>
        <p:txBody>
          <a:bodyPr vert="horz" wrap="square" lIns="91440" tIns="45720" rIns="91440" bIns="45720" rtlCol="0" anchor="b">
            <a:normAutofit/>
          </a:bodyPr>
          <a:lstStyle/>
          <a:p>
            <a:r>
              <a:rPr lang="en-US" sz="43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Traditionele avond IJsland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9C493AF-2990-22DD-77DE-DB9BBBDDEF9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081" r="1" b="1"/>
          <a:stretch>
            <a:fillRect/>
          </a:stretch>
        </p:blipFill>
        <p:spPr>
          <a:xfrm>
            <a:off x="6" y="-1"/>
            <a:ext cx="6000749" cy="3911828"/>
          </a:xfrm>
          <a:custGeom>
            <a:avLst/>
            <a:gdLst/>
            <a:ahLst/>
            <a:cxnLst/>
            <a:rect l="l" t="t" r="r" b="b"/>
            <a:pathLst>
              <a:path w="6000749" h="3911828">
                <a:moveTo>
                  <a:pt x="0" y="0"/>
                </a:moveTo>
                <a:lnTo>
                  <a:pt x="6000749" y="0"/>
                </a:lnTo>
                <a:lnTo>
                  <a:pt x="6000749" y="3767827"/>
                </a:lnTo>
                <a:lnTo>
                  <a:pt x="5572124" y="3740378"/>
                </a:lnTo>
                <a:lnTo>
                  <a:pt x="0" y="3911828"/>
                </a:lnTo>
                <a:close/>
              </a:path>
            </a:pathLst>
          </a:cu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D2090C8E-E334-41B2-E8EF-DDF344BC933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" b="11389"/>
          <a:stretch>
            <a:fillRect/>
          </a:stretch>
        </p:blipFill>
        <p:spPr>
          <a:xfrm>
            <a:off x="6191245" y="-1"/>
            <a:ext cx="6000750" cy="3988028"/>
          </a:xfrm>
          <a:custGeom>
            <a:avLst/>
            <a:gdLst/>
            <a:ahLst/>
            <a:cxnLst/>
            <a:rect l="l" t="t" r="r" b="b"/>
            <a:pathLst>
              <a:path w="6000750" h="3988028">
                <a:moveTo>
                  <a:pt x="0" y="0"/>
                </a:moveTo>
                <a:lnTo>
                  <a:pt x="6000750" y="0"/>
                </a:lnTo>
                <a:lnTo>
                  <a:pt x="6000750" y="797153"/>
                </a:lnTo>
                <a:lnTo>
                  <a:pt x="6000750" y="2634343"/>
                </a:lnTo>
                <a:lnTo>
                  <a:pt x="6000750" y="3911828"/>
                </a:lnTo>
                <a:lnTo>
                  <a:pt x="3248025" y="3988028"/>
                </a:lnTo>
                <a:lnTo>
                  <a:pt x="0" y="3780026"/>
                </a:lnTo>
                <a:close/>
              </a:path>
            </a:pathLst>
          </a:cu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5" name="Afbeelding 4">
            <a:extLst>
              <a:ext uri="{FF2B5EF4-FFF2-40B4-BE49-F238E27FC236}">
                <a16:creationId xmlns:a16="http://schemas.microsoft.com/office/drawing/2014/main" id="{00276901-AEA9-0FDD-8D8C-F81D469017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71153" y="4426856"/>
            <a:ext cx="2961693" cy="184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96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E3425-3E95-ABE3-E0CC-6CD90DAD5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F0087D53-9295-4463-AAE4-D5C626046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19E6BB4-C40F-911A-BC68-1F299BC89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538" y="4668367"/>
            <a:ext cx="10909640" cy="1065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600"/>
              <a:t>De eetproef....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C0ABD95-83AC-A43A-A244-B5CCF5973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352" y="320040"/>
            <a:ext cx="5556649" cy="4171115"/>
          </a:xfrm>
          <a:prstGeom prst="rect">
            <a:avLst/>
          </a:prstGeom>
        </p:spPr>
      </p:pic>
      <p:pic>
        <p:nvPicPr>
          <p:cNvPr id="5" name="Onlinemedia 4" title="VID20250921205247~2.mp4">
            <a:hlinkClick r:id="" action="ppaction://noaction"/>
            <a:extLst>
              <a:ext uri="{FF2B5EF4-FFF2-40B4-BE49-F238E27FC236}">
                <a16:creationId xmlns:a16="http://schemas.microsoft.com/office/drawing/2014/main" id="{77D21356-3E90-0F5E-5E27-095838CC3B1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254496" y="688657"/>
            <a:ext cx="5614416" cy="3158109"/>
          </a:xfrm>
          <a:prstGeom prst="rect">
            <a:avLst/>
          </a:prstGeom>
        </p:spPr>
      </p:pic>
      <p:sp>
        <p:nvSpPr>
          <p:cNvPr id="28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50080" y="5594358"/>
            <a:ext cx="3291840" cy="18288"/>
          </a:xfrm>
          <a:custGeom>
            <a:avLst/>
            <a:gdLst>
              <a:gd name="csX0" fmla="*/ 0 w 3291840"/>
              <a:gd name="csY0" fmla="*/ 0 h 18288"/>
              <a:gd name="csX1" fmla="*/ 658368 w 3291840"/>
              <a:gd name="csY1" fmla="*/ 0 h 18288"/>
              <a:gd name="csX2" fmla="*/ 1283818 w 3291840"/>
              <a:gd name="csY2" fmla="*/ 0 h 18288"/>
              <a:gd name="csX3" fmla="*/ 1909267 w 3291840"/>
              <a:gd name="csY3" fmla="*/ 0 h 18288"/>
              <a:gd name="csX4" fmla="*/ 2633472 w 3291840"/>
              <a:gd name="csY4" fmla="*/ 0 h 18288"/>
              <a:gd name="csX5" fmla="*/ 3291840 w 3291840"/>
              <a:gd name="csY5" fmla="*/ 0 h 18288"/>
              <a:gd name="csX6" fmla="*/ 3291840 w 3291840"/>
              <a:gd name="csY6" fmla="*/ 18288 h 18288"/>
              <a:gd name="csX7" fmla="*/ 2633472 w 3291840"/>
              <a:gd name="csY7" fmla="*/ 18288 h 18288"/>
              <a:gd name="csX8" fmla="*/ 2073859 w 3291840"/>
              <a:gd name="csY8" fmla="*/ 18288 h 18288"/>
              <a:gd name="csX9" fmla="*/ 1448410 w 3291840"/>
              <a:gd name="csY9" fmla="*/ 18288 h 18288"/>
              <a:gd name="csX10" fmla="*/ 822960 w 3291840"/>
              <a:gd name="csY10" fmla="*/ 18288 h 18288"/>
              <a:gd name="csX11" fmla="*/ 0 w 3291840"/>
              <a:gd name="csY11" fmla="*/ 18288 h 18288"/>
              <a:gd name="csX12" fmla="*/ 0 w 329184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291840" h="18288" fill="none" extrusionOk="0">
                <a:moveTo>
                  <a:pt x="0" y="0"/>
                </a:moveTo>
                <a:cubicBezTo>
                  <a:pt x="173077" y="-20031"/>
                  <a:pt x="443104" y="6424"/>
                  <a:pt x="658368" y="0"/>
                </a:cubicBezTo>
                <a:cubicBezTo>
                  <a:pt x="873632" y="-6424"/>
                  <a:pt x="1034028" y="11764"/>
                  <a:pt x="1283818" y="0"/>
                </a:cubicBezTo>
                <a:cubicBezTo>
                  <a:pt x="1533608" y="-11764"/>
                  <a:pt x="1691227" y="-30112"/>
                  <a:pt x="1909267" y="0"/>
                </a:cubicBezTo>
                <a:cubicBezTo>
                  <a:pt x="2127307" y="30112"/>
                  <a:pt x="2272465" y="-18735"/>
                  <a:pt x="2633472" y="0"/>
                </a:cubicBezTo>
                <a:cubicBezTo>
                  <a:pt x="2994479" y="18735"/>
                  <a:pt x="3023324" y="-32030"/>
                  <a:pt x="3291840" y="0"/>
                </a:cubicBezTo>
                <a:cubicBezTo>
                  <a:pt x="3291406" y="7551"/>
                  <a:pt x="3291373" y="9822"/>
                  <a:pt x="3291840" y="18288"/>
                </a:cubicBezTo>
                <a:cubicBezTo>
                  <a:pt x="3048445" y="38989"/>
                  <a:pt x="2846548" y="-14400"/>
                  <a:pt x="2633472" y="18288"/>
                </a:cubicBezTo>
                <a:cubicBezTo>
                  <a:pt x="2420396" y="50976"/>
                  <a:pt x="2304099" y="6336"/>
                  <a:pt x="2073859" y="18288"/>
                </a:cubicBezTo>
                <a:cubicBezTo>
                  <a:pt x="1843619" y="30240"/>
                  <a:pt x="1706926" y="10778"/>
                  <a:pt x="1448410" y="18288"/>
                </a:cubicBezTo>
                <a:cubicBezTo>
                  <a:pt x="1189894" y="25798"/>
                  <a:pt x="1002278" y="8992"/>
                  <a:pt x="822960" y="18288"/>
                </a:cubicBezTo>
                <a:cubicBezTo>
                  <a:pt x="643642" y="27585"/>
                  <a:pt x="307039" y="38051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291840" h="18288" stroke="0" extrusionOk="0">
                <a:moveTo>
                  <a:pt x="0" y="0"/>
                </a:moveTo>
                <a:cubicBezTo>
                  <a:pt x="195850" y="28018"/>
                  <a:pt x="434891" y="17390"/>
                  <a:pt x="592531" y="0"/>
                </a:cubicBezTo>
                <a:cubicBezTo>
                  <a:pt x="750171" y="-17390"/>
                  <a:pt x="1018709" y="32200"/>
                  <a:pt x="1316736" y="0"/>
                </a:cubicBezTo>
                <a:cubicBezTo>
                  <a:pt x="1614763" y="-32200"/>
                  <a:pt x="1696480" y="-11367"/>
                  <a:pt x="1876349" y="0"/>
                </a:cubicBezTo>
                <a:cubicBezTo>
                  <a:pt x="2056218" y="11367"/>
                  <a:pt x="2193364" y="13433"/>
                  <a:pt x="2435962" y="0"/>
                </a:cubicBezTo>
                <a:cubicBezTo>
                  <a:pt x="2678560" y="-13433"/>
                  <a:pt x="3010901" y="-42367"/>
                  <a:pt x="3291840" y="0"/>
                </a:cubicBezTo>
                <a:cubicBezTo>
                  <a:pt x="3291758" y="4406"/>
                  <a:pt x="3291751" y="9982"/>
                  <a:pt x="3291840" y="18288"/>
                </a:cubicBezTo>
                <a:cubicBezTo>
                  <a:pt x="3108993" y="14228"/>
                  <a:pt x="2952658" y="46900"/>
                  <a:pt x="2666390" y="18288"/>
                </a:cubicBezTo>
                <a:cubicBezTo>
                  <a:pt x="2380122" y="-10324"/>
                  <a:pt x="2263855" y="41055"/>
                  <a:pt x="2040941" y="18288"/>
                </a:cubicBezTo>
                <a:cubicBezTo>
                  <a:pt x="1818027" y="-4479"/>
                  <a:pt x="1675097" y="6509"/>
                  <a:pt x="1415491" y="18288"/>
                </a:cubicBezTo>
                <a:cubicBezTo>
                  <a:pt x="1155885" y="30068"/>
                  <a:pt x="852976" y="36210"/>
                  <a:pt x="691286" y="18288"/>
                </a:cubicBezTo>
                <a:cubicBezTo>
                  <a:pt x="529596" y="366"/>
                  <a:pt x="187183" y="13912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973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DA216DF-C268-4A25-A2DC-51E15F5500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031B9A4-8675-36BB-5001-C476A22E47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81" y="4836937"/>
            <a:ext cx="10909640" cy="702979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600"/>
              <a:t>Kreta 2025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76C0B7B-55EA-DB79-62E7-FABB477EF4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40" t="266" r="200" b="5271"/>
          <a:stretch>
            <a:fillRect/>
          </a:stretch>
        </p:blipFill>
        <p:spPr>
          <a:xfrm>
            <a:off x="8362261" y="164592"/>
            <a:ext cx="3748021" cy="4704225"/>
          </a:xfrm>
          <a:prstGeom prst="rect">
            <a:avLst/>
          </a:prstGeom>
        </p:spPr>
      </p:pic>
      <p:pic>
        <p:nvPicPr>
          <p:cNvPr id="6" name="Afbeelding 5" descr="Afbeelding met buitenshuis, hemel, kerk, boog&#10;&#10;Door AI gegenereerde inhoud is mogelijk onjuist.">
            <a:extLst>
              <a:ext uri="{FF2B5EF4-FFF2-40B4-BE49-F238E27FC236}">
                <a16:creationId xmlns:a16="http://schemas.microsoft.com/office/drawing/2014/main" id="{E1ACA5CA-BEC7-6F73-BF4F-EA1E5FA03A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160" t="50727" r="36107" b="14921"/>
          <a:stretch>
            <a:fillRect/>
          </a:stretch>
        </p:blipFill>
        <p:spPr>
          <a:xfrm>
            <a:off x="4199056" y="164592"/>
            <a:ext cx="4157470" cy="467519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8B38743-E3D6-38F4-79BF-4F542CA6D0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6510" t="-2542" r="-4603" b="2330"/>
          <a:stretch>
            <a:fillRect/>
          </a:stretch>
        </p:blipFill>
        <p:spPr>
          <a:xfrm>
            <a:off x="62847" y="605077"/>
            <a:ext cx="4331498" cy="3670855"/>
          </a:xfrm>
          <a:prstGeom prst="rect">
            <a:avLst/>
          </a:pr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DE127D07-37F2-4FE3-9F47-F0CD6740D5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89376" y="5634765"/>
            <a:ext cx="5410200" cy="18288"/>
          </a:xfrm>
          <a:custGeom>
            <a:avLst/>
            <a:gdLst>
              <a:gd name="csX0" fmla="*/ 0 w 5410200"/>
              <a:gd name="csY0" fmla="*/ 0 h 18288"/>
              <a:gd name="csX1" fmla="*/ 568071 w 5410200"/>
              <a:gd name="csY1" fmla="*/ 0 h 18288"/>
              <a:gd name="csX2" fmla="*/ 1298448 w 5410200"/>
              <a:gd name="csY2" fmla="*/ 0 h 18288"/>
              <a:gd name="csX3" fmla="*/ 1920621 w 5410200"/>
              <a:gd name="csY3" fmla="*/ 0 h 18288"/>
              <a:gd name="csX4" fmla="*/ 2488692 w 5410200"/>
              <a:gd name="csY4" fmla="*/ 0 h 18288"/>
              <a:gd name="csX5" fmla="*/ 3219069 w 5410200"/>
              <a:gd name="csY5" fmla="*/ 0 h 18288"/>
              <a:gd name="csX6" fmla="*/ 3895344 w 5410200"/>
              <a:gd name="csY6" fmla="*/ 0 h 18288"/>
              <a:gd name="csX7" fmla="*/ 4571619 w 5410200"/>
              <a:gd name="csY7" fmla="*/ 0 h 18288"/>
              <a:gd name="csX8" fmla="*/ 5410200 w 5410200"/>
              <a:gd name="csY8" fmla="*/ 0 h 18288"/>
              <a:gd name="csX9" fmla="*/ 5410200 w 5410200"/>
              <a:gd name="csY9" fmla="*/ 18288 h 18288"/>
              <a:gd name="csX10" fmla="*/ 4842129 w 5410200"/>
              <a:gd name="csY10" fmla="*/ 18288 h 18288"/>
              <a:gd name="csX11" fmla="*/ 4328160 w 5410200"/>
              <a:gd name="csY11" fmla="*/ 18288 h 18288"/>
              <a:gd name="csX12" fmla="*/ 3597783 w 5410200"/>
              <a:gd name="csY12" fmla="*/ 18288 h 18288"/>
              <a:gd name="csX13" fmla="*/ 3029712 w 5410200"/>
              <a:gd name="csY13" fmla="*/ 18288 h 18288"/>
              <a:gd name="csX14" fmla="*/ 2299335 w 5410200"/>
              <a:gd name="csY14" fmla="*/ 18288 h 18288"/>
              <a:gd name="csX15" fmla="*/ 1514856 w 5410200"/>
              <a:gd name="csY15" fmla="*/ 18288 h 18288"/>
              <a:gd name="csX16" fmla="*/ 892683 w 5410200"/>
              <a:gd name="csY16" fmla="*/ 18288 h 18288"/>
              <a:gd name="csX17" fmla="*/ 0 w 5410200"/>
              <a:gd name="csY17" fmla="*/ 18288 h 18288"/>
              <a:gd name="csX18" fmla="*/ 0 w 5410200"/>
              <a:gd name="csY18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5410200" h="18288" fill="none" extrusionOk="0">
                <a:moveTo>
                  <a:pt x="0" y="0"/>
                </a:moveTo>
                <a:cubicBezTo>
                  <a:pt x="163050" y="-18707"/>
                  <a:pt x="319321" y="-16364"/>
                  <a:pt x="568071" y="0"/>
                </a:cubicBezTo>
                <a:cubicBezTo>
                  <a:pt x="816821" y="16364"/>
                  <a:pt x="1013224" y="-7268"/>
                  <a:pt x="1298448" y="0"/>
                </a:cubicBezTo>
                <a:cubicBezTo>
                  <a:pt x="1583672" y="7268"/>
                  <a:pt x="1631711" y="-3367"/>
                  <a:pt x="1920621" y="0"/>
                </a:cubicBezTo>
                <a:cubicBezTo>
                  <a:pt x="2209531" y="3367"/>
                  <a:pt x="2364420" y="-19184"/>
                  <a:pt x="2488692" y="0"/>
                </a:cubicBezTo>
                <a:cubicBezTo>
                  <a:pt x="2612964" y="19184"/>
                  <a:pt x="3023298" y="-34627"/>
                  <a:pt x="3219069" y="0"/>
                </a:cubicBezTo>
                <a:cubicBezTo>
                  <a:pt x="3414840" y="34627"/>
                  <a:pt x="3656810" y="24043"/>
                  <a:pt x="3895344" y="0"/>
                </a:cubicBezTo>
                <a:cubicBezTo>
                  <a:pt x="4133879" y="-24043"/>
                  <a:pt x="4393984" y="-19577"/>
                  <a:pt x="4571619" y="0"/>
                </a:cubicBezTo>
                <a:cubicBezTo>
                  <a:pt x="4749255" y="19577"/>
                  <a:pt x="5179928" y="-6281"/>
                  <a:pt x="5410200" y="0"/>
                </a:cubicBezTo>
                <a:cubicBezTo>
                  <a:pt x="5410730" y="6954"/>
                  <a:pt x="5410934" y="12839"/>
                  <a:pt x="5410200" y="18288"/>
                </a:cubicBezTo>
                <a:cubicBezTo>
                  <a:pt x="5139060" y="6751"/>
                  <a:pt x="5121593" y="31035"/>
                  <a:pt x="4842129" y="18288"/>
                </a:cubicBezTo>
                <a:cubicBezTo>
                  <a:pt x="4562665" y="5541"/>
                  <a:pt x="4448273" y="9487"/>
                  <a:pt x="4328160" y="18288"/>
                </a:cubicBezTo>
                <a:cubicBezTo>
                  <a:pt x="4208047" y="27089"/>
                  <a:pt x="3760936" y="22567"/>
                  <a:pt x="3597783" y="18288"/>
                </a:cubicBezTo>
                <a:cubicBezTo>
                  <a:pt x="3434630" y="14009"/>
                  <a:pt x="3299718" y="33213"/>
                  <a:pt x="3029712" y="18288"/>
                </a:cubicBezTo>
                <a:cubicBezTo>
                  <a:pt x="2759706" y="3363"/>
                  <a:pt x="2640159" y="27394"/>
                  <a:pt x="2299335" y="18288"/>
                </a:cubicBezTo>
                <a:cubicBezTo>
                  <a:pt x="1958511" y="9182"/>
                  <a:pt x="1801186" y="28985"/>
                  <a:pt x="1514856" y="18288"/>
                </a:cubicBezTo>
                <a:cubicBezTo>
                  <a:pt x="1228526" y="7591"/>
                  <a:pt x="1063509" y="-5305"/>
                  <a:pt x="892683" y="18288"/>
                </a:cubicBezTo>
                <a:cubicBezTo>
                  <a:pt x="721857" y="41881"/>
                  <a:pt x="186945" y="-20897"/>
                  <a:pt x="0" y="18288"/>
                </a:cubicBezTo>
                <a:cubicBezTo>
                  <a:pt x="-570" y="9279"/>
                  <a:pt x="132" y="5100"/>
                  <a:pt x="0" y="0"/>
                </a:cubicBezTo>
                <a:close/>
              </a:path>
              <a:path w="5410200" h="18288" stroke="0" extrusionOk="0">
                <a:moveTo>
                  <a:pt x="0" y="0"/>
                </a:moveTo>
                <a:cubicBezTo>
                  <a:pt x="285096" y="-4925"/>
                  <a:pt x="376456" y="22268"/>
                  <a:pt x="622173" y="0"/>
                </a:cubicBezTo>
                <a:cubicBezTo>
                  <a:pt x="867890" y="-22268"/>
                  <a:pt x="1031392" y="7228"/>
                  <a:pt x="1136142" y="0"/>
                </a:cubicBezTo>
                <a:cubicBezTo>
                  <a:pt x="1240892" y="-7228"/>
                  <a:pt x="1561853" y="9877"/>
                  <a:pt x="1920621" y="0"/>
                </a:cubicBezTo>
                <a:cubicBezTo>
                  <a:pt x="2279389" y="-9877"/>
                  <a:pt x="2367255" y="19546"/>
                  <a:pt x="2542794" y="0"/>
                </a:cubicBezTo>
                <a:cubicBezTo>
                  <a:pt x="2718333" y="-19546"/>
                  <a:pt x="2866732" y="-22226"/>
                  <a:pt x="3164967" y="0"/>
                </a:cubicBezTo>
                <a:cubicBezTo>
                  <a:pt x="3463202" y="22226"/>
                  <a:pt x="3568055" y="-2765"/>
                  <a:pt x="3949446" y="0"/>
                </a:cubicBezTo>
                <a:cubicBezTo>
                  <a:pt x="4330837" y="2765"/>
                  <a:pt x="4287895" y="10557"/>
                  <a:pt x="4517517" y="0"/>
                </a:cubicBezTo>
                <a:cubicBezTo>
                  <a:pt x="4747139" y="-10557"/>
                  <a:pt x="5149588" y="8716"/>
                  <a:pt x="5410200" y="0"/>
                </a:cubicBezTo>
                <a:cubicBezTo>
                  <a:pt x="5409517" y="5414"/>
                  <a:pt x="5409480" y="12510"/>
                  <a:pt x="5410200" y="18288"/>
                </a:cubicBezTo>
                <a:cubicBezTo>
                  <a:pt x="5163327" y="41494"/>
                  <a:pt x="5008749" y="10693"/>
                  <a:pt x="4842129" y="18288"/>
                </a:cubicBezTo>
                <a:cubicBezTo>
                  <a:pt x="4675509" y="25883"/>
                  <a:pt x="4433401" y="-615"/>
                  <a:pt x="4165854" y="18288"/>
                </a:cubicBezTo>
                <a:cubicBezTo>
                  <a:pt x="3898308" y="37191"/>
                  <a:pt x="3809032" y="-8710"/>
                  <a:pt x="3543681" y="18288"/>
                </a:cubicBezTo>
                <a:cubicBezTo>
                  <a:pt x="3278330" y="45286"/>
                  <a:pt x="3073876" y="-15917"/>
                  <a:pt x="2759202" y="18288"/>
                </a:cubicBezTo>
                <a:cubicBezTo>
                  <a:pt x="2444528" y="52493"/>
                  <a:pt x="2204144" y="3372"/>
                  <a:pt x="1974723" y="18288"/>
                </a:cubicBezTo>
                <a:cubicBezTo>
                  <a:pt x="1745302" y="33204"/>
                  <a:pt x="1602335" y="31490"/>
                  <a:pt x="1406652" y="18288"/>
                </a:cubicBezTo>
                <a:cubicBezTo>
                  <a:pt x="1210969" y="5086"/>
                  <a:pt x="923948" y="3161"/>
                  <a:pt x="730377" y="18288"/>
                </a:cubicBezTo>
                <a:cubicBezTo>
                  <a:pt x="536806" y="33415"/>
                  <a:pt x="336496" y="-141"/>
                  <a:pt x="0" y="18288"/>
                </a:cubicBezTo>
                <a:cubicBezTo>
                  <a:pt x="-306" y="11061"/>
                  <a:pt x="-655" y="775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7087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E8DC6FCD-811B-436E-9FEE-FC957486C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7CD77A2-739C-3709-B143-0ECB6A2187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640" r="-2" b="20595"/>
          <a:stretch>
            <a:fillRect/>
          </a:stretch>
        </p:blipFill>
        <p:spPr>
          <a:xfrm>
            <a:off x="198739" y="171717"/>
            <a:ext cx="5804105" cy="3167426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85BD05E0-0343-045C-5F9D-8391822F26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8375" r="2" b="8786"/>
          <a:stretch>
            <a:fillRect/>
          </a:stretch>
        </p:blipFill>
        <p:spPr>
          <a:xfrm>
            <a:off x="6195373" y="171717"/>
            <a:ext cx="5797883" cy="3167426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18C2CAF-47D5-1DFD-07C1-D73E18B220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4622" r="-2" b="21286"/>
          <a:stretch>
            <a:fillRect/>
          </a:stretch>
        </p:blipFill>
        <p:spPr>
          <a:xfrm>
            <a:off x="198739" y="3510858"/>
            <a:ext cx="5804105" cy="2789948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380D13A3-36C4-D044-A2B4-F9FBFA28162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159" r="2" b="29682"/>
          <a:stretch>
            <a:fillRect/>
          </a:stretch>
        </p:blipFill>
        <p:spPr>
          <a:xfrm>
            <a:off x="6195372" y="3510858"/>
            <a:ext cx="5797883" cy="2789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2108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ABB624F-BF77-4AE1-B71D-2D681D473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8FD6966-A6C2-4159-4B99-1D9BCE44DF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031" r="3369"/>
          <a:stretch>
            <a:fillRect/>
          </a:stretch>
        </p:blipFill>
        <p:spPr>
          <a:xfrm>
            <a:off x="-1" y="10"/>
            <a:ext cx="7370057" cy="6857990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43E1ABDF-E192-A863-7DE3-88DD07B1162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89" r="-3" b="-3"/>
          <a:stretch>
            <a:fillRect/>
          </a:stretch>
        </p:blipFill>
        <p:spPr>
          <a:xfrm>
            <a:off x="7534656" y="1"/>
            <a:ext cx="4657344" cy="334670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074BC601-9060-0D69-5381-954AA980D8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1357" t="32251" r="38065" b="43035"/>
          <a:stretch>
            <a:fillRect/>
          </a:stretch>
        </p:blipFill>
        <p:spPr>
          <a:xfrm>
            <a:off x="7404026" y="3432378"/>
            <a:ext cx="4791363" cy="3062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586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Breedbeeld</PresentationFormat>
  <Slides>9</Slides>
  <Notes>9</Notes>
  <HiddenSlides>0</HiddenSlide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9</vt:i4>
      </vt:variant>
    </vt:vector>
  </HeadingPairs>
  <TitlesOfParts>
    <vt:vector size="10" baseType="lpstr">
      <vt:lpstr>Kantoorthema</vt:lpstr>
      <vt:lpstr>PowerPoint-presentatie</vt:lpstr>
      <vt:lpstr>Den Haag 2025</vt:lpstr>
      <vt:lpstr>PowerPoint-presentatie</vt:lpstr>
      <vt:lpstr>PowerPoint-presentatie</vt:lpstr>
      <vt:lpstr>Traditionele avond IJsland</vt:lpstr>
      <vt:lpstr>De eetproef....</vt:lpstr>
      <vt:lpstr>Kreta 2025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Stienstra, Aleid</dc:creator>
  <cp:revision>47</cp:revision>
  <dcterms:created xsi:type="dcterms:W3CDTF">2026-06-15T07:19:37Z</dcterms:created>
  <dcterms:modified xsi:type="dcterms:W3CDTF">2026-07-06T15:08:07Z</dcterms:modified>
</cp:coreProperties>
</file>